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1"/>
  </p:sldMasterIdLst>
  <p:notesMasterIdLst>
    <p:notesMasterId r:id="rId22"/>
  </p:notesMasterIdLst>
  <p:sldIdLst>
    <p:sldId id="256" r:id="rId2"/>
    <p:sldId id="263" r:id="rId3"/>
    <p:sldId id="280" r:id="rId4"/>
    <p:sldId id="262" r:id="rId5"/>
    <p:sldId id="272" r:id="rId6"/>
    <p:sldId id="295" r:id="rId7"/>
    <p:sldId id="282" r:id="rId8"/>
    <p:sldId id="266" r:id="rId9"/>
    <p:sldId id="265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2" r:id="rId18"/>
    <p:sldId id="293" r:id="rId19"/>
    <p:sldId id="294" r:id="rId20"/>
    <p:sldId id="296" r:id="rId21"/>
  </p:sldIdLst>
  <p:sldSz cx="12192000" cy="6858000"/>
  <p:notesSz cx="6858000" cy="9144000"/>
  <p:defaultTextStyle>
    <a:defPPr>
      <a:defRPr lang="de-DE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88888"/>
    <a:srgbClr val="7AB51D"/>
    <a:srgbClr val="0B397C"/>
    <a:srgbClr val="003677"/>
    <a:srgbClr val="193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67C33-193C-40B1-BAFF-7211CFC8C8B3}" v="61" dt="2022-11-21T13:36:53.7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9" autoAdjust="0"/>
    <p:restoredTop sz="94655"/>
  </p:normalViewPr>
  <p:slideViewPr>
    <p:cSldViewPr snapToGrid="0" showGuides="1">
      <p:cViewPr varScale="1">
        <p:scale>
          <a:sx n="108" d="100"/>
          <a:sy n="108" d="100"/>
        </p:scale>
        <p:origin x="66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itz Deckert" userId="e4d5ac3a205430c3" providerId="LiveId" clId="{C246365F-5DDB-D94F-AB72-C7635FE9155A}"/>
    <pc:docChg chg="custSel addSld delSld modSld">
      <pc:chgData name="Moritz Deckert" userId="e4d5ac3a205430c3" providerId="LiveId" clId="{C246365F-5DDB-D94F-AB72-C7635FE9155A}" dt="2022-11-19T14:04:40.323" v="1323" actId="20577"/>
      <pc:docMkLst>
        <pc:docMk/>
      </pc:docMkLst>
      <pc:sldChg chg="addSp delSp modSp new mod">
        <pc:chgData name="Moritz Deckert" userId="e4d5ac3a205430c3" providerId="LiveId" clId="{C246365F-5DDB-D94F-AB72-C7635FE9155A}" dt="2022-11-19T13:16:38.076" v="314" actId="20577"/>
        <pc:sldMkLst>
          <pc:docMk/>
          <pc:sldMk cId="2234340577" sldId="289"/>
        </pc:sldMkLst>
        <pc:spChg chg="mod">
          <ac:chgData name="Moritz Deckert" userId="e4d5ac3a205430c3" providerId="LiveId" clId="{C246365F-5DDB-D94F-AB72-C7635FE9155A}" dt="2022-11-19T13:14:06.755" v="57" actId="20577"/>
          <ac:spMkLst>
            <pc:docMk/>
            <pc:sldMk cId="2234340577" sldId="289"/>
            <ac:spMk id="2" creationId="{A057C5E7-6C6C-8804-04E9-339321422172}"/>
          </ac:spMkLst>
        </pc:spChg>
        <pc:spChg chg="del">
          <ac:chgData name="Moritz Deckert" userId="e4d5ac3a205430c3" providerId="LiveId" clId="{C246365F-5DDB-D94F-AB72-C7635FE9155A}" dt="2022-11-19T13:15:52.982" v="304" actId="931"/>
          <ac:spMkLst>
            <pc:docMk/>
            <pc:sldMk cId="2234340577" sldId="289"/>
            <ac:spMk id="3" creationId="{DDC886DA-2107-54C1-1BE7-71533916A0EF}"/>
          </ac:spMkLst>
        </pc:spChg>
        <pc:spChg chg="mod">
          <ac:chgData name="Moritz Deckert" userId="e4d5ac3a205430c3" providerId="LiveId" clId="{C246365F-5DDB-D94F-AB72-C7635FE9155A}" dt="2022-11-19T13:15:19.952" v="303" actId="20577"/>
          <ac:spMkLst>
            <pc:docMk/>
            <pc:sldMk cId="2234340577" sldId="289"/>
            <ac:spMk id="7" creationId="{5E713A22-562F-43E6-6A05-37887DD03D0F}"/>
          </ac:spMkLst>
        </pc:spChg>
        <pc:spChg chg="add mod">
          <ac:chgData name="Moritz Deckert" userId="e4d5ac3a205430c3" providerId="LiveId" clId="{C246365F-5DDB-D94F-AB72-C7635FE9155A}" dt="2022-11-19T13:16:38.076" v="314" actId="20577"/>
          <ac:spMkLst>
            <pc:docMk/>
            <pc:sldMk cId="2234340577" sldId="289"/>
            <ac:spMk id="10" creationId="{C705F1D3-2EDC-E39B-77F3-3B71F25FD7A7}"/>
          </ac:spMkLst>
        </pc:spChg>
        <pc:picChg chg="add mod">
          <ac:chgData name="Moritz Deckert" userId="e4d5ac3a205430c3" providerId="LiveId" clId="{C246365F-5DDB-D94F-AB72-C7635FE9155A}" dt="2022-11-19T13:16:01.423" v="308" actId="1076"/>
          <ac:picMkLst>
            <pc:docMk/>
            <pc:sldMk cId="2234340577" sldId="289"/>
            <ac:picMk id="9" creationId="{C1B020C4-B148-5B20-6AEB-3212EDC1A595}"/>
          </ac:picMkLst>
        </pc:picChg>
      </pc:sldChg>
      <pc:sldChg chg="addSp delSp modSp new del mod">
        <pc:chgData name="Moritz Deckert" userId="e4d5ac3a205430c3" providerId="LiveId" clId="{C246365F-5DDB-D94F-AB72-C7635FE9155A}" dt="2022-11-19T13:53:49.080" v="784" actId="2696"/>
        <pc:sldMkLst>
          <pc:docMk/>
          <pc:sldMk cId="4289994712" sldId="290"/>
        </pc:sldMkLst>
        <pc:spChg chg="mod">
          <ac:chgData name="Moritz Deckert" userId="e4d5ac3a205430c3" providerId="LiveId" clId="{C246365F-5DDB-D94F-AB72-C7635FE9155A}" dt="2022-11-19T13:24:47.735" v="387" actId="20577"/>
          <ac:spMkLst>
            <pc:docMk/>
            <pc:sldMk cId="4289994712" sldId="290"/>
            <ac:spMk id="2" creationId="{902C9709-F60D-1E30-B13A-A1D2C96F91BC}"/>
          </ac:spMkLst>
        </pc:spChg>
        <pc:spChg chg="del">
          <ac:chgData name="Moritz Deckert" userId="e4d5ac3a205430c3" providerId="LiveId" clId="{C246365F-5DDB-D94F-AB72-C7635FE9155A}" dt="2022-11-19T13:40:52.829" v="557" actId="3680"/>
          <ac:spMkLst>
            <pc:docMk/>
            <pc:sldMk cId="4289994712" sldId="290"/>
            <ac:spMk id="3" creationId="{308B50A6-D804-CC1D-F5A3-BE1741E7E6D3}"/>
          </ac:spMkLst>
        </pc:spChg>
        <pc:spChg chg="mod">
          <ac:chgData name="Moritz Deckert" userId="e4d5ac3a205430c3" providerId="LiveId" clId="{C246365F-5DDB-D94F-AB72-C7635FE9155A}" dt="2022-11-19T13:40:39.278" v="556" actId="20577"/>
          <ac:spMkLst>
            <pc:docMk/>
            <pc:sldMk cId="4289994712" sldId="290"/>
            <ac:spMk id="7" creationId="{66A41A4C-C53F-CCBD-E983-9760475CB4E7}"/>
          </ac:spMkLst>
        </pc:spChg>
        <pc:spChg chg="add del mod">
          <ac:chgData name="Moritz Deckert" userId="e4d5ac3a205430c3" providerId="LiveId" clId="{C246365F-5DDB-D94F-AB72-C7635FE9155A}" dt="2022-11-19T13:41:32.189" v="559" actId="3680"/>
          <ac:spMkLst>
            <pc:docMk/>
            <pc:sldMk cId="4289994712" sldId="290"/>
            <ac:spMk id="10" creationId="{69A32E66-2426-6580-7009-CC5905374584}"/>
          </ac:spMkLst>
        </pc:spChg>
        <pc:spChg chg="add del mod">
          <ac:chgData name="Moritz Deckert" userId="e4d5ac3a205430c3" providerId="LiveId" clId="{C246365F-5DDB-D94F-AB72-C7635FE9155A}" dt="2022-11-19T13:41:42.037" v="561" actId="3680"/>
          <ac:spMkLst>
            <pc:docMk/>
            <pc:sldMk cId="4289994712" sldId="290"/>
            <ac:spMk id="13" creationId="{5B927612-4822-4AB1-AA00-02B64D68C09E}"/>
          </ac:spMkLst>
        </pc:spChg>
        <pc:graphicFrameChg chg="add del mod ord modGraphic">
          <ac:chgData name="Moritz Deckert" userId="e4d5ac3a205430c3" providerId="LiveId" clId="{C246365F-5DDB-D94F-AB72-C7635FE9155A}" dt="2022-11-19T13:41:09.754" v="558" actId="478"/>
          <ac:graphicFrameMkLst>
            <pc:docMk/>
            <pc:sldMk cId="4289994712" sldId="290"/>
            <ac:graphicFrameMk id="8" creationId="{9CFB177D-DE69-FF87-7789-A98F763C30CC}"/>
          </ac:graphicFrameMkLst>
        </pc:graphicFrameChg>
        <pc:graphicFrameChg chg="add del mod ord modGraphic">
          <ac:chgData name="Moritz Deckert" userId="e4d5ac3a205430c3" providerId="LiveId" clId="{C246365F-5DDB-D94F-AB72-C7635FE9155A}" dt="2022-11-19T13:41:35.670" v="560" actId="478"/>
          <ac:graphicFrameMkLst>
            <pc:docMk/>
            <pc:sldMk cId="4289994712" sldId="290"/>
            <ac:graphicFrameMk id="11" creationId="{B632252D-F05C-095E-F54D-50CFE2265E38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2:08.821" v="725" actId="14734"/>
          <ac:graphicFrameMkLst>
            <pc:docMk/>
            <pc:sldMk cId="4289994712" sldId="290"/>
            <ac:graphicFrameMk id="14" creationId="{4F07EFFF-E9B3-A08C-55EA-754954BF0B7C}"/>
          </ac:graphicFrameMkLst>
        </pc:graphicFrameChg>
      </pc:sldChg>
      <pc:sldChg chg="addSp delSp modSp new del mod">
        <pc:chgData name="Moritz Deckert" userId="e4d5ac3a205430c3" providerId="LiveId" clId="{C246365F-5DDB-D94F-AB72-C7635FE9155A}" dt="2022-11-19T13:57:42.801" v="924" actId="2696"/>
        <pc:sldMkLst>
          <pc:docMk/>
          <pc:sldMk cId="1024922412" sldId="291"/>
        </pc:sldMkLst>
        <pc:spChg chg="mod">
          <ac:chgData name="Moritz Deckert" userId="e4d5ac3a205430c3" providerId="LiveId" clId="{C246365F-5DDB-D94F-AB72-C7635FE9155A}" dt="2022-11-19T13:53:41.784" v="783"/>
          <ac:spMkLst>
            <pc:docMk/>
            <pc:sldMk cId="1024922412" sldId="291"/>
            <ac:spMk id="2" creationId="{19021268-428F-0275-A560-980E2CC0C0CC}"/>
          </ac:spMkLst>
        </pc:spChg>
        <pc:spChg chg="del">
          <ac:chgData name="Moritz Deckert" userId="e4d5ac3a205430c3" providerId="LiveId" clId="{C246365F-5DDB-D94F-AB72-C7635FE9155A}" dt="2022-11-19T13:52:25.882" v="727" actId="3680"/>
          <ac:spMkLst>
            <pc:docMk/>
            <pc:sldMk cId="1024922412" sldId="291"/>
            <ac:spMk id="3" creationId="{380EB5E5-2870-4D1E-2FA3-850D33A93B03}"/>
          </ac:spMkLst>
        </pc:spChg>
        <pc:spChg chg="mod">
          <ac:chgData name="Moritz Deckert" userId="e4d5ac3a205430c3" providerId="LiveId" clId="{C246365F-5DDB-D94F-AB72-C7635FE9155A}" dt="2022-11-19T13:53:35.195" v="782"/>
          <ac:spMkLst>
            <pc:docMk/>
            <pc:sldMk cId="1024922412" sldId="291"/>
            <ac:spMk id="7" creationId="{D56176FE-8755-BB06-79C7-682560ADF897}"/>
          </ac:spMkLst>
        </pc:spChg>
        <pc:spChg chg="add mod">
          <ac:chgData name="Moritz Deckert" userId="e4d5ac3a205430c3" providerId="LiveId" clId="{C246365F-5DDB-D94F-AB72-C7635FE9155A}" dt="2022-11-19T13:55:31.664" v="869" actId="20577"/>
          <ac:spMkLst>
            <pc:docMk/>
            <pc:sldMk cId="1024922412" sldId="291"/>
            <ac:spMk id="9" creationId="{50E86DD1-20FF-F25E-60E4-77256046ABF8}"/>
          </ac:spMkLst>
        </pc:spChg>
        <pc:graphicFrameChg chg="add mod ord modGraphic">
          <ac:chgData name="Moritz Deckert" userId="e4d5ac3a205430c3" providerId="LiveId" clId="{C246365F-5DDB-D94F-AB72-C7635FE9155A}" dt="2022-11-19T13:54:00.350" v="785" actId="1076"/>
          <ac:graphicFrameMkLst>
            <pc:docMk/>
            <pc:sldMk cId="1024922412" sldId="291"/>
            <ac:graphicFrameMk id="8" creationId="{DD399B81-F391-0BF4-41E0-B32BC1D7FB9A}"/>
          </ac:graphicFrameMkLst>
        </pc:graphicFrameChg>
      </pc:sldChg>
      <pc:sldChg chg="addSp delSp modSp add mod">
        <pc:chgData name="Moritz Deckert" userId="e4d5ac3a205430c3" providerId="LiveId" clId="{C246365F-5DDB-D94F-AB72-C7635FE9155A}" dt="2022-11-19T13:57:38.619" v="923" actId="20577"/>
        <pc:sldMkLst>
          <pc:docMk/>
          <pc:sldMk cId="2534813621" sldId="292"/>
        </pc:sldMkLst>
        <pc:spChg chg="add del mod">
          <ac:chgData name="Moritz Deckert" userId="e4d5ac3a205430c3" providerId="LiveId" clId="{C246365F-5DDB-D94F-AB72-C7635FE9155A}" dt="2022-11-19T13:56:46.376" v="873" actId="3680"/>
          <ac:spMkLst>
            <pc:docMk/>
            <pc:sldMk cId="2534813621" sldId="292"/>
            <ac:spMk id="10" creationId="{CCB8DC80-5BAE-442C-E06C-CFD9DE343D62}"/>
          </ac:spMkLst>
        </pc:spChg>
        <pc:graphicFrameChg chg="del modGraphic">
          <ac:chgData name="Moritz Deckert" userId="e4d5ac3a205430c3" providerId="LiveId" clId="{C246365F-5DDB-D94F-AB72-C7635FE9155A}" dt="2022-11-19T13:56:38.199" v="872" actId="478"/>
          <ac:graphicFrameMkLst>
            <pc:docMk/>
            <pc:sldMk cId="2534813621" sldId="292"/>
            <ac:graphicFrameMk id="8" creationId="{DD399B81-F391-0BF4-41E0-B32BC1D7FB9A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7:38.619" v="923" actId="20577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addSp delSp modSp new mod">
        <pc:chgData name="Moritz Deckert" userId="e4d5ac3a205430c3" providerId="LiveId" clId="{C246365F-5DDB-D94F-AB72-C7635FE9155A}" dt="2022-11-19T14:02:10.847" v="1202" actId="20577"/>
        <pc:sldMkLst>
          <pc:docMk/>
          <pc:sldMk cId="2772453861" sldId="293"/>
        </pc:sldMkLst>
        <pc:spChg chg="mod">
          <ac:chgData name="Moritz Deckert" userId="e4d5ac3a205430c3" providerId="LiveId" clId="{C246365F-5DDB-D94F-AB72-C7635FE9155A}" dt="2022-11-19T13:59:03.334" v="1004" actId="20577"/>
          <ac:spMkLst>
            <pc:docMk/>
            <pc:sldMk cId="2772453861" sldId="293"/>
            <ac:spMk id="2" creationId="{5D5D9618-69A8-08EE-D867-E719D7E5F8FE}"/>
          </ac:spMkLst>
        </pc:spChg>
        <pc:spChg chg="del">
          <ac:chgData name="Moritz Deckert" userId="e4d5ac3a205430c3" providerId="LiveId" clId="{C246365F-5DDB-D94F-AB72-C7635FE9155A}" dt="2022-11-19T14:01:21.079" v="1185" actId="931"/>
          <ac:spMkLst>
            <pc:docMk/>
            <pc:sldMk cId="2772453861" sldId="293"/>
            <ac:spMk id="3" creationId="{CCEBF16F-46BB-5732-607C-16E411ED9335}"/>
          </ac:spMkLst>
        </pc:spChg>
        <pc:spChg chg="mod">
          <ac:chgData name="Moritz Deckert" userId="e4d5ac3a205430c3" providerId="LiveId" clId="{C246365F-5DDB-D94F-AB72-C7635FE9155A}" dt="2022-11-19T14:01:48.262" v="1192" actId="14100"/>
          <ac:spMkLst>
            <pc:docMk/>
            <pc:sldMk cId="2772453861" sldId="293"/>
            <ac:spMk id="7" creationId="{DCB796E4-8F39-2D3F-E052-27B8EF12EF16}"/>
          </ac:spMkLst>
        </pc:spChg>
        <pc:spChg chg="add del mod">
          <ac:chgData name="Moritz Deckert" userId="e4d5ac3a205430c3" providerId="LiveId" clId="{C246365F-5DDB-D94F-AB72-C7635FE9155A}" dt="2022-11-19T14:01:28.387" v="1187" actId="931"/>
          <ac:spMkLst>
            <pc:docMk/>
            <pc:sldMk cId="2772453861" sldId="293"/>
            <ac:spMk id="11" creationId="{7118EFB8-1512-0180-6DE2-140426BD46E0}"/>
          </ac:spMkLst>
        </pc:spChg>
        <pc:spChg chg="add mod">
          <ac:chgData name="Moritz Deckert" userId="e4d5ac3a205430c3" providerId="LiveId" clId="{C246365F-5DDB-D94F-AB72-C7635FE9155A}" dt="2022-11-19T14:02:10.847" v="1202" actId="20577"/>
          <ac:spMkLst>
            <pc:docMk/>
            <pc:sldMk cId="2772453861" sldId="293"/>
            <ac:spMk id="14" creationId="{BAF02411-0BDA-6FFD-4DBB-5E478EC8A8C7}"/>
          </ac:spMkLst>
        </pc:spChg>
        <pc:picChg chg="add del mod">
          <ac:chgData name="Moritz Deckert" userId="e4d5ac3a205430c3" providerId="LiveId" clId="{C246365F-5DDB-D94F-AB72-C7635FE9155A}" dt="2022-11-19T14:01:22.562" v="1186" actId="478"/>
          <ac:picMkLst>
            <pc:docMk/>
            <pc:sldMk cId="2772453861" sldId="293"/>
            <ac:picMk id="9" creationId="{1255138E-F623-92E7-C26D-46643BB40DF3}"/>
          </ac:picMkLst>
        </pc:picChg>
        <pc:picChg chg="add mod">
          <ac:chgData name="Moritz Deckert" userId="e4d5ac3a205430c3" providerId="LiveId" clId="{C246365F-5DDB-D94F-AB72-C7635FE9155A}" dt="2022-11-19T14:01:52.666" v="1193" actId="1076"/>
          <ac:picMkLst>
            <pc:docMk/>
            <pc:sldMk cId="2772453861" sldId="293"/>
            <ac:picMk id="13" creationId="{62A0A3D0-19AA-5C09-B187-D30211CFCE6D}"/>
          </ac:picMkLst>
        </pc:picChg>
      </pc:sldChg>
      <pc:sldChg chg="addSp delSp modSp new mod modClrScheme chgLayout">
        <pc:chgData name="Moritz Deckert" userId="e4d5ac3a205430c3" providerId="LiveId" clId="{C246365F-5DDB-D94F-AB72-C7635FE9155A}" dt="2022-11-19T14:04:40.323" v="1323" actId="20577"/>
        <pc:sldMkLst>
          <pc:docMk/>
          <pc:sldMk cId="3707491537" sldId="294"/>
        </pc:sldMkLst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2" creationId="{A87ACCAF-4EDD-3729-D5E1-A927BF8ED0A5}"/>
          </ac:spMkLst>
        </pc:spChg>
        <pc:spChg chg="del">
          <ac:chgData name="Moritz Deckert" userId="e4d5ac3a205430c3" providerId="LiveId" clId="{C246365F-5DDB-D94F-AB72-C7635FE9155A}" dt="2022-11-19T14:04:05.312" v="1314" actId="931"/>
          <ac:spMkLst>
            <pc:docMk/>
            <pc:sldMk cId="3707491537" sldId="294"/>
            <ac:spMk id="3" creationId="{AF93A1F4-897B-DAB2-EDE5-59DD45A0727E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4" creationId="{F965C7EA-0C77-60B3-87D4-64182E1C3F29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5" creationId="{21EF36F9-1059-3FA4-1E20-15D1B66F51F6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6" creationId="{0B197E08-7FA9-1FE3-7D8F-866CBFF7EC9F}"/>
          </ac:spMkLst>
        </pc:spChg>
        <pc:spChg chg="mod or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7" creationId="{915ED44F-5936-E9B9-1414-68FF9656337F}"/>
          </ac:spMkLst>
        </pc:spChg>
        <pc:spChg chg="add mod">
          <ac:chgData name="Moritz Deckert" userId="e4d5ac3a205430c3" providerId="LiveId" clId="{C246365F-5DDB-D94F-AB72-C7635FE9155A}" dt="2022-11-19T14:04:40.323" v="1323" actId="20577"/>
          <ac:spMkLst>
            <pc:docMk/>
            <pc:sldMk cId="3707491537" sldId="294"/>
            <ac:spMk id="10" creationId="{7904967E-CC89-8A0E-7CD1-A7279F230814}"/>
          </ac:spMkLst>
        </pc:spChg>
        <pc:picChg chg="add mod">
          <ac:chgData name="Moritz Deckert" userId="e4d5ac3a205430c3" providerId="LiveId" clId="{C246365F-5DDB-D94F-AB72-C7635FE9155A}" dt="2022-11-19T14:04:25.421" v="1318" actId="14100"/>
          <ac:picMkLst>
            <pc:docMk/>
            <pc:sldMk cId="3707491537" sldId="294"/>
            <ac:picMk id="9" creationId="{2EE95570-6756-C4E3-9486-8E66F21AB24D}"/>
          </ac:picMkLst>
        </pc:picChg>
      </pc:sldChg>
    </pc:docChg>
  </pc:docChgLst>
  <pc:docChgLst>
    <pc:chgData name="Fynn L." userId="8ad7fb526861aa9e" providerId="LiveId" clId="{05967C33-193C-40B1-BAFF-7211CFC8C8B3}"/>
    <pc:docChg chg="undo custSel addSld delSld modSld sldOrd">
      <pc:chgData name="Fynn L." userId="8ad7fb526861aa9e" providerId="LiveId" clId="{05967C33-193C-40B1-BAFF-7211CFC8C8B3}" dt="2022-11-21T13:56:11.033" v="2215" actId="6549"/>
      <pc:docMkLst>
        <pc:docMk/>
      </pc:docMkLst>
      <pc:sldChg chg="addSp delSp modSp mod">
        <pc:chgData name="Fynn L." userId="8ad7fb526861aa9e" providerId="LiveId" clId="{05967C33-193C-40B1-BAFF-7211CFC8C8B3}" dt="2022-11-21T13:42:50.474" v="2184" actId="207"/>
        <pc:sldMkLst>
          <pc:docMk/>
          <pc:sldMk cId="3936611301" sldId="256"/>
        </pc:sldMkLst>
        <pc:spChg chg="add mod">
          <ac:chgData name="Fynn L." userId="8ad7fb526861aa9e" providerId="LiveId" clId="{05967C33-193C-40B1-BAFF-7211CFC8C8B3}" dt="2022-11-21T13:42:50.474" v="2184" actId="207"/>
          <ac:spMkLst>
            <pc:docMk/>
            <pc:sldMk cId="3936611301" sldId="256"/>
            <ac:spMk id="4" creationId="{91DD9F97-EA46-4CC7-11F8-7749594E1DA0}"/>
          </ac:spMkLst>
        </pc:spChg>
        <pc:spChg chg="add del mod">
          <ac:chgData name="Fynn L." userId="8ad7fb526861aa9e" providerId="LiveId" clId="{05967C33-193C-40B1-BAFF-7211CFC8C8B3}" dt="2022-11-21T12:37:50.507" v="1910" actId="478"/>
          <ac:spMkLst>
            <pc:docMk/>
            <pc:sldMk cId="3936611301" sldId="256"/>
            <ac:spMk id="5" creationId="{591D5935-C6B6-7907-89D0-D612B5A595DF}"/>
          </ac:spMkLst>
        </pc:spChg>
        <pc:spChg chg="mod">
          <ac:chgData name="Fynn L." userId="8ad7fb526861aa9e" providerId="LiveId" clId="{05967C33-193C-40B1-BAFF-7211CFC8C8B3}" dt="2022-11-19T14:47:08.555" v="17" actId="20577"/>
          <ac:spMkLst>
            <pc:docMk/>
            <pc:sldMk cId="3936611301" sldId="256"/>
            <ac:spMk id="10" creationId="{00000000-0000-0000-0000-000000000000}"/>
          </ac:spMkLst>
        </pc:spChg>
      </pc:sldChg>
      <pc:sldChg chg="addSp delSp modSp mod modAnim">
        <pc:chgData name="Fynn L." userId="8ad7fb526861aa9e" providerId="LiveId" clId="{05967C33-193C-40B1-BAFF-7211CFC8C8B3}" dt="2022-11-21T12:45:30.535" v="1925" actId="20577"/>
        <pc:sldMkLst>
          <pc:docMk/>
          <pc:sldMk cId="3197269984" sldId="262"/>
        </pc:sldMkLst>
        <pc:spChg chg="mod">
          <ac:chgData name="Fynn L." userId="8ad7fb526861aa9e" providerId="LiveId" clId="{05967C33-193C-40B1-BAFF-7211CFC8C8B3}" dt="2022-11-21T12:08:50.603" v="617" actId="14100"/>
          <ac:spMkLst>
            <pc:docMk/>
            <pc:sldMk cId="3197269984" sldId="262"/>
            <ac:spMk id="3" creationId="{1D239E70-C670-EB8F-3FC0-CFBFA575B8AC}"/>
          </ac:spMkLst>
        </pc:spChg>
        <pc:spChg chg="del mod">
          <ac:chgData name="Fynn L." userId="8ad7fb526861aa9e" providerId="LiveId" clId="{05967C33-193C-40B1-BAFF-7211CFC8C8B3}" dt="2022-11-21T11:55:11.396" v="121" actId="478"/>
          <ac:spMkLst>
            <pc:docMk/>
            <pc:sldMk cId="3197269984" sldId="262"/>
            <ac:spMk id="7" creationId="{EA692F10-7783-A50F-7139-53480913CF16}"/>
          </ac:spMkLst>
        </pc:spChg>
        <pc:spChg chg="add mod">
          <ac:chgData name="Fynn L." userId="8ad7fb526861aa9e" providerId="LiveId" clId="{05967C33-193C-40B1-BAFF-7211CFC8C8B3}" dt="2022-11-21T12:09:22.079" v="632" actId="14100"/>
          <ac:spMkLst>
            <pc:docMk/>
            <pc:sldMk cId="3197269984" sldId="262"/>
            <ac:spMk id="8" creationId="{17EE5F17-F546-1ADC-9EF0-37B1DBE1F9C5}"/>
          </ac:spMkLst>
        </pc:spChg>
        <pc:spChg chg="mod">
          <ac:chgData name="Fynn L." userId="8ad7fb526861aa9e" providerId="LiveId" clId="{05967C33-193C-40B1-BAFF-7211CFC8C8B3}" dt="2022-11-21T12:45:30.535" v="1925" actId="20577"/>
          <ac:spMkLst>
            <pc:docMk/>
            <pc:sldMk cId="3197269984" sldId="262"/>
            <ac:spMk id="18" creationId="{92594184-A35D-E761-E97F-19F6FA28F26D}"/>
          </ac:spMkLst>
        </pc:spChg>
        <pc:spChg chg="mod">
          <ac:chgData name="Fynn L." userId="8ad7fb526861aa9e" providerId="LiveId" clId="{05967C33-193C-40B1-BAFF-7211CFC8C8B3}" dt="2022-11-21T11:55:37.357" v="128" actId="14100"/>
          <ac:spMkLst>
            <pc:docMk/>
            <pc:sldMk cId="3197269984" sldId="262"/>
            <ac:spMk id="22" creationId="{DDDD40FB-F392-916A-DFBC-56D0039E771A}"/>
          </ac:spMkLst>
        </pc:spChg>
        <pc:spChg chg="mod">
          <ac:chgData name="Fynn L." userId="8ad7fb526861aa9e" providerId="LiveId" clId="{05967C33-193C-40B1-BAFF-7211CFC8C8B3}" dt="2022-11-21T12:08:56.164" v="619" actId="14100"/>
          <ac:spMkLst>
            <pc:docMk/>
            <pc:sldMk cId="3197269984" sldId="262"/>
            <ac:spMk id="26" creationId="{9D6CA7A4-FF7C-91CE-9F4C-B0CC92C944CA}"/>
          </ac:spMkLst>
        </pc:spChg>
        <pc:grpChg chg="mod">
          <ac:chgData name="Fynn L." userId="8ad7fb526861aa9e" providerId="LiveId" clId="{05967C33-193C-40B1-BAFF-7211CFC8C8B3}" dt="2022-11-21T11:55:44.486" v="130" actId="167"/>
          <ac:grpSpMkLst>
            <pc:docMk/>
            <pc:sldMk cId="3197269984" sldId="262"/>
            <ac:grpSpMk id="21" creationId="{50BEDD32-9AC1-0CE3-ACCE-7DCFBEECFE26}"/>
          </ac:grpSpMkLst>
        </pc:grpChg>
        <pc:grpChg chg="mod">
          <ac:chgData name="Fynn L." userId="8ad7fb526861aa9e" providerId="LiveId" clId="{05967C33-193C-40B1-BAFF-7211CFC8C8B3}" dt="2022-11-21T12:08:56.164" v="619" actId="14100"/>
          <ac:grpSpMkLst>
            <pc:docMk/>
            <pc:sldMk cId="3197269984" sldId="262"/>
            <ac:grpSpMk id="25" creationId="{2538D068-3FF8-D52E-313D-593F4C526468}"/>
          </ac:grpSpMkLst>
        </pc:grpChg>
        <pc:picChg chg="mod">
          <ac:chgData name="Fynn L." userId="8ad7fb526861aa9e" providerId="LiveId" clId="{05967C33-193C-40B1-BAFF-7211CFC8C8B3}" dt="2022-11-21T11:55:37.357" v="128" actId="14100"/>
          <ac:picMkLst>
            <pc:docMk/>
            <pc:sldMk cId="3197269984" sldId="262"/>
            <ac:picMk id="3077" creationId="{67D97774-8A51-8D5F-8C60-919F5DB1D367}"/>
          </ac:picMkLst>
        </pc:picChg>
        <pc:picChg chg="mod">
          <ac:chgData name="Fynn L." userId="8ad7fb526861aa9e" providerId="LiveId" clId="{05967C33-193C-40B1-BAFF-7211CFC8C8B3}" dt="2022-11-21T12:08:56.164" v="619" actId="14100"/>
          <ac:picMkLst>
            <pc:docMk/>
            <pc:sldMk cId="3197269984" sldId="262"/>
            <ac:picMk id="3081" creationId="{9BB80C62-FEBC-47CA-E94D-A13246BD2A43}"/>
          </ac:picMkLst>
        </pc:picChg>
      </pc:sldChg>
      <pc:sldChg chg="modSp mod">
        <pc:chgData name="Fynn L." userId="8ad7fb526861aa9e" providerId="LiveId" clId="{05967C33-193C-40B1-BAFF-7211CFC8C8B3}" dt="2022-11-21T12:37:10.624" v="1906" actId="20577"/>
        <pc:sldMkLst>
          <pc:docMk/>
          <pc:sldMk cId="1673992739" sldId="263"/>
        </pc:sldMkLst>
        <pc:spChg chg="mod">
          <ac:chgData name="Fynn L." userId="8ad7fb526861aa9e" providerId="LiveId" clId="{05967C33-193C-40B1-BAFF-7211CFC8C8B3}" dt="2022-11-21T12:37:10.624" v="1906" actId="20577"/>
          <ac:spMkLst>
            <pc:docMk/>
            <pc:sldMk cId="1673992739" sldId="263"/>
            <ac:spMk id="3" creationId="{00000000-0000-0000-0000-000000000000}"/>
          </ac:spMkLst>
        </pc:spChg>
      </pc:sldChg>
      <pc:sldChg chg="addSp modSp mod">
        <pc:chgData name="Fynn L." userId="8ad7fb526861aa9e" providerId="LiveId" clId="{05967C33-193C-40B1-BAFF-7211CFC8C8B3}" dt="2022-11-21T12:06:07.952" v="537" actId="1076"/>
        <pc:sldMkLst>
          <pc:docMk/>
          <pc:sldMk cId="3625094333" sldId="265"/>
        </pc:sldMkLst>
        <pc:spChg chg="mod">
          <ac:chgData name="Fynn L." userId="8ad7fb526861aa9e" providerId="LiveId" clId="{05967C33-193C-40B1-BAFF-7211CFC8C8B3}" dt="2022-11-21T12:05:53.572" v="535" actId="14100"/>
          <ac:spMkLst>
            <pc:docMk/>
            <pc:sldMk cId="3625094333" sldId="265"/>
            <ac:spMk id="3" creationId="{00000000-0000-0000-0000-000000000000}"/>
          </ac:spMkLst>
        </pc:spChg>
        <pc:spChg chg="add mod">
          <ac:chgData name="Fynn L." userId="8ad7fb526861aa9e" providerId="LiveId" clId="{05967C33-193C-40B1-BAFF-7211CFC8C8B3}" dt="2022-11-21T12:06:07.952" v="537" actId="1076"/>
          <ac:spMkLst>
            <pc:docMk/>
            <pc:sldMk cId="3625094333" sldId="265"/>
            <ac:spMk id="4" creationId="{28C31DCC-F977-5695-D6B6-69185B3D24D0}"/>
          </ac:spMkLst>
        </pc:spChg>
        <pc:spChg chg="add mod">
          <ac:chgData name="Fynn L." userId="8ad7fb526861aa9e" providerId="LiveId" clId="{05967C33-193C-40B1-BAFF-7211CFC8C8B3}" dt="2022-11-21T12:06:07.952" v="537" actId="1076"/>
          <ac:spMkLst>
            <pc:docMk/>
            <pc:sldMk cId="3625094333" sldId="265"/>
            <ac:spMk id="8" creationId="{C6A8A91D-DF99-BC3F-BAFF-70C50A7E9E86}"/>
          </ac:spMkLst>
        </pc:spChg>
      </pc:sldChg>
      <pc:sldChg chg="modSp mod">
        <pc:chgData name="Fynn L." userId="8ad7fb526861aa9e" providerId="LiveId" clId="{05967C33-193C-40B1-BAFF-7211CFC8C8B3}" dt="2022-11-21T13:35:48.867" v="1972" actId="207"/>
        <pc:sldMkLst>
          <pc:docMk/>
          <pc:sldMk cId="4162983354" sldId="266"/>
        </pc:sldMkLst>
        <pc:spChg chg="mod">
          <ac:chgData name="Fynn L." userId="8ad7fb526861aa9e" providerId="LiveId" clId="{05967C33-193C-40B1-BAFF-7211CFC8C8B3}" dt="2022-11-21T13:35:48.867" v="1972" actId="207"/>
          <ac:spMkLst>
            <pc:docMk/>
            <pc:sldMk cId="4162983354" sldId="266"/>
            <ac:spMk id="6" creationId="{00000000-0000-0000-0000-000000000000}"/>
          </ac:spMkLst>
        </pc:spChg>
        <pc:spChg chg="mod">
          <ac:chgData name="Fynn L." userId="8ad7fb526861aa9e" providerId="LiveId" clId="{05967C33-193C-40B1-BAFF-7211CFC8C8B3}" dt="2022-11-21T12:27:13.737" v="1364" actId="14100"/>
          <ac:spMkLst>
            <pc:docMk/>
            <pc:sldMk cId="4162983354" sldId="266"/>
            <ac:spMk id="7" creationId="{BCBF2FEA-476D-FA48-5D05-1FB375F70739}"/>
          </ac:spMkLst>
        </pc:spChg>
        <pc:picChg chg="mod modCrop">
          <ac:chgData name="Fynn L." userId="8ad7fb526861aa9e" providerId="LiveId" clId="{05967C33-193C-40B1-BAFF-7211CFC8C8B3}" dt="2022-11-21T12:27:07.009" v="1362" actId="14100"/>
          <ac:picMkLst>
            <pc:docMk/>
            <pc:sldMk cId="4162983354" sldId="266"/>
            <ac:picMk id="11" creationId="{10EC84E2-095D-5897-4E87-135A70B3C990}"/>
          </ac:picMkLst>
        </pc:picChg>
      </pc:sldChg>
      <pc:sldChg chg="modSp mod">
        <pc:chgData name="Fynn L." userId="8ad7fb526861aa9e" providerId="LiveId" clId="{05967C33-193C-40B1-BAFF-7211CFC8C8B3}" dt="2022-11-21T13:51:32.296" v="2214" actId="20577"/>
        <pc:sldMkLst>
          <pc:docMk/>
          <pc:sldMk cId="2064965787" sldId="272"/>
        </pc:sldMkLst>
        <pc:spChg chg="mod">
          <ac:chgData name="Fynn L." userId="8ad7fb526861aa9e" providerId="LiveId" clId="{05967C33-193C-40B1-BAFF-7211CFC8C8B3}" dt="2022-11-19T14:58:19.740" v="44" actId="20577"/>
          <ac:spMkLst>
            <pc:docMk/>
            <pc:sldMk cId="2064965787" sldId="272"/>
            <ac:spMk id="2" creationId="{00000000-0000-0000-0000-000000000000}"/>
          </ac:spMkLst>
        </pc:spChg>
        <pc:spChg chg="mod">
          <ac:chgData name="Fynn L." userId="8ad7fb526861aa9e" providerId="LiveId" clId="{05967C33-193C-40B1-BAFF-7211CFC8C8B3}" dt="2022-11-21T12:08:22.664" v="598" actId="1076"/>
          <ac:spMkLst>
            <pc:docMk/>
            <pc:sldMk cId="2064965787" sldId="272"/>
            <ac:spMk id="3" creationId="{A629C19D-1CB2-68D4-C6BD-2274393F64AF}"/>
          </ac:spMkLst>
        </pc:spChg>
        <pc:spChg chg="mod">
          <ac:chgData name="Fynn L." userId="8ad7fb526861aa9e" providerId="LiveId" clId="{05967C33-193C-40B1-BAFF-7211CFC8C8B3}" dt="2022-11-21T12:08:34.434" v="608" actId="14100"/>
          <ac:spMkLst>
            <pc:docMk/>
            <pc:sldMk cId="2064965787" sldId="272"/>
            <ac:spMk id="8" creationId="{4DAB7B08-4866-4EA6-AA5E-DBEC756B3E95}"/>
          </ac:spMkLst>
        </pc:spChg>
        <pc:spChg chg="mod">
          <ac:chgData name="Fynn L." userId="8ad7fb526861aa9e" providerId="LiveId" clId="{05967C33-193C-40B1-BAFF-7211CFC8C8B3}" dt="2022-11-21T13:51:32.296" v="2214" actId="20577"/>
          <ac:spMkLst>
            <pc:docMk/>
            <pc:sldMk cId="2064965787" sldId="272"/>
            <ac:spMk id="13" creationId="{BF2FF004-AA32-BDD4-FED7-8A3494CECAB9}"/>
          </ac:spMkLst>
        </pc:spChg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2153387122" sldId="273"/>
        </pc:sldMkLst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1188651743" sldId="278"/>
        </pc:sldMkLst>
      </pc:sldChg>
      <pc:sldChg chg="modSp mod">
        <pc:chgData name="Fynn L." userId="8ad7fb526861aa9e" providerId="LiveId" clId="{05967C33-193C-40B1-BAFF-7211CFC8C8B3}" dt="2022-11-21T13:09:29.961" v="1962" actId="20577"/>
        <pc:sldMkLst>
          <pc:docMk/>
          <pc:sldMk cId="2678280316" sldId="280"/>
        </pc:sldMkLst>
        <pc:spChg chg="mod">
          <ac:chgData name="Fynn L." userId="8ad7fb526861aa9e" providerId="LiveId" clId="{05967C33-193C-40B1-BAFF-7211CFC8C8B3}" dt="2022-11-21T13:09:29.961" v="1962" actId="20577"/>
          <ac:spMkLst>
            <pc:docMk/>
            <pc:sldMk cId="2678280316" sldId="280"/>
            <ac:spMk id="3" creationId="{3B2FE8C5-D37F-6CC4-6670-71B1751EDF14}"/>
          </ac:spMkLst>
        </pc:spChg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2203707081" sldId="281"/>
        </pc:sldMkLst>
      </pc:sldChg>
      <pc:sldChg chg="addSp delSp modSp mod">
        <pc:chgData name="Fynn L." userId="8ad7fb526861aa9e" providerId="LiveId" clId="{05967C33-193C-40B1-BAFF-7211CFC8C8B3}" dt="2022-11-21T13:39:26.157" v="2183" actId="1076"/>
        <pc:sldMkLst>
          <pc:docMk/>
          <pc:sldMk cId="2694231971" sldId="282"/>
        </pc:sldMkLst>
        <pc:spChg chg="mod">
          <ac:chgData name="Fynn L." userId="8ad7fb526861aa9e" providerId="LiveId" clId="{05967C33-193C-40B1-BAFF-7211CFC8C8B3}" dt="2022-11-21T13:35:23.242" v="1969" actId="20577"/>
          <ac:spMkLst>
            <pc:docMk/>
            <pc:sldMk cId="2694231971" sldId="282"/>
            <ac:spMk id="2" creationId="{00000000-0000-0000-0000-000000000000}"/>
          </ac:spMkLst>
        </pc:spChg>
        <pc:spChg chg="mod">
          <ac:chgData name="Fynn L." userId="8ad7fb526861aa9e" providerId="LiveId" clId="{05967C33-193C-40B1-BAFF-7211CFC8C8B3}" dt="2022-11-21T13:39:07.763" v="2180" actId="20577"/>
          <ac:spMkLst>
            <pc:docMk/>
            <pc:sldMk cId="2694231971" sldId="282"/>
            <ac:spMk id="3" creationId="{00000000-0000-0000-0000-000000000000}"/>
          </ac:spMkLst>
        </pc:spChg>
        <pc:spChg chg="mod">
          <ac:chgData name="Fynn L." userId="8ad7fb526861aa9e" providerId="LiveId" clId="{05967C33-193C-40B1-BAFF-7211CFC8C8B3}" dt="2022-11-21T13:39:26.157" v="2183" actId="1076"/>
          <ac:spMkLst>
            <pc:docMk/>
            <pc:sldMk cId="2694231971" sldId="282"/>
            <ac:spMk id="7" creationId="{A4B12BC6-8A50-D3AC-528A-2328EAE471FF}"/>
          </ac:spMkLst>
        </pc:spChg>
        <pc:spChg chg="add mod">
          <ac:chgData name="Fynn L." userId="8ad7fb526861aa9e" providerId="LiveId" clId="{05967C33-193C-40B1-BAFF-7211CFC8C8B3}" dt="2022-11-21T13:39:19.101" v="2181" actId="1076"/>
          <ac:spMkLst>
            <pc:docMk/>
            <pc:sldMk cId="2694231971" sldId="282"/>
            <ac:spMk id="8" creationId="{BC88D542-44FD-9D91-5646-FF8EEC3E375A}"/>
          </ac:spMkLst>
        </pc:spChg>
        <pc:spChg chg="add del mod">
          <ac:chgData name="Fynn L." userId="8ad7fb526861aa9e" providerId="LiveId" clId="{05967C33-193C-40B1-BAFF-7211CFC8C8B3}" dt="2022-11-21T13:35:31.382" v="1971" actId="478"/>
          <ac:spMkLst>
            <pc:docMk/>
            <pc:sldMk cId="2694231971" sldId="282"/>
            <ac:spMk id="14" creationId="{8F9ADC6C-09BF-8753-4620-8BD63AF5DFF9}"/>
          </ac:spMkLst>
        </pc:spChg>
        <pc:graphicFrameChg chg="modGraphic">
          <ac:chgData name="Fynn L." userId="8ad7fb526861aa9e" providerId="LiveId" clId="{05967C33-193C-40B1-BAFF-7211CFC8C8B3}" dt="2022-11-21T13:39:23.070" v="2182" actId="14100"/>
          <ac:graphicFrameMkLst>
            <pc:docMk/>
            <pc:sldMk cId="2694231971" sldId="282"/>
            <ac:graphicFrameMk id="10" creationId="{2D8A1A34-C938-69B8-7548-CE374DB10196}"/>
          </ac:graphicFrameMkLst>
        </pc:graphicFrameChg>
      </pc:sldChg>
      <pc:sldChg chg="modSp mod">
        <pc:chgData name="Fynn L." userId="8ad7fb526861aa9e" providerId="LiveId" clId="{05967C33-193C-40B1-BAFF-7211CFC8C8B3}" dt="2022-11-21T13:14:06.989" v="1966" actId="6549"/>
        <pc:sldMkLst>
          <pc:docMk/>
          <pc:sldMk cId="492312274" sldId="283"/>
        </pc:sldMkLst>
        <pc:spChg chg="mod">
          <ac:chgData name="Fynn L." userId="8ad7fb526861aa9e" providerId="LiveId" clId="{05967C33-193C-40B1-BAFF-7211CFC8C8B3}" dt="2022-11-21T13:14:06.989" v="1966" actId="6549"/>
          <ac:spMkLst>
            <pc:docMk/>
            <pc:sldMk cId="492312274" sldId="283"/>
            <ac:spMk id="3" creationId="{44AB082D-E2F8-AAA3-2B25-F3A65702DBF9}"/>
          </ac:spMkLst>
        </pc:spChg>
        <pc:spChg chg="mod">
          <ac:chgData name="Fynn L." userId="8ad7fb526861aa9e" providerId="LiveId" clId="{05967C33-193C-40B1-BAFF-7211CFC8C8B3}" dt="2022-11-19T14:50:46.534" v="20" actId="20577"/>
          <ac:spMkLst>
            <pc:docMk/>
            <pc:sldMk cId="492312274" sldId="283"/>
            <ac:spMk id="6" creationId="{1195951B-0A63-C8B4-81D9-9A17A3F68459}"/>
          </ac:spMkLst>
        </pc:spChg>
        <pc:picChg chg="mod">
          <ac:chgData name="Fynn L." userId="8ad7fb526861aa9e" providerId="LiveId" clId="{05967C33-193C-40B1-BAFF-7211CFC8C8B3}" dt="2022-11-21T12:26:08.721" v="1313" actId="1076"/>
          <ac:picMkLst>
            <pc:docMk/>
            <pc:sldMk cId="492312274" sldId="283"/>
            <ac:picMk id="9" creationId="{8DE9F881-3C1F-ECEA-CC78-45A91533A443}"/>
          </ac:picMkLst>
        </pc:picChg>
        <pc:picChg chg="mod">
          <ac:chgData name="Fynn L." userId="8ad7fb526861aa9e" providerId="LiveId" clId="{05967C33-193C-40B1-BAFF-7211CFC8C8B3}" dt="2022-11-21T12:26:10.157" v="1314" actId="1076"/>
          <ac:picMkLst>
            <pc:docMk/>
            <pc:sldMk cId="492312274" sldId="283"/>
            <ac:picMk id="11" creationId="{9EB59403-075D-B184-01A3-0B9CE9F48561}"/>
          </ac:picMkLst>
        </pc:picChg>
      </pc:sldChg>
      <pc:sldChg chg="modSp mod">
        <pc:chgData name="Fynn L." userId="8ad7fb526861aa9e" providerId="LiveId" clId="{05967C33-193C-40B1-BAFF-7211CFC8C8B3}" dt="2022-11-21T12:10:05.705" v="636" actId="12788"/>
        <pc:sldMkLst>
          <pc:docMk/>
          <pc:sldMk cId="565423413" sldId="284"/>
        </pc:sldMkLst>
        <pc:spChg chg="mod">
          <ac:chgData name="Fynn L." userId="8ad7fb526861aa9e" providerId="LiveId" clId="{05967C33-193C-40B1-BAFF-7211CFC8C8B3}" dt="2022-11-19T14:50:50.932" v="21" actId="20577"/>
          <ac:spMkLst>
            <pc:docMk/>
            <pc:sldMk cId="565423413" sldId="284"/>
            <ac:spMk id="6" creationId="{B30DA629-110B-5B92-E16B-E9206E69F397}"/>
          </ac:spMkLst>
        </pc:spChg>
        <pc:picChg chg="mod">
          <ac:chgData name="Fynn L." userId="8ad7fb526861aa9e" providerId="LiveId" clId="{05967C33-193C-40B1-BAFF-7211CFC8C8B3}" dt="2022-11-21T12:10:05.705" v="636" actId="12788"/>
          <ac:picMkLst>
            <pc:docMk/>
            <pc:sldMk cId="565423413" sldId="284"/>
            <ac:picMk id="9" creationId="{0CE29AEB-4CDB-656C-18F7-37B61A939087}"/>
          </ac:picMkLst>
        </pc:picChg>
      </pc:sldChg>
      <pc:sldChg chg="modSp mod">
        <pc:chgData name="Fynn L." userId="8ad7fb526861aa9e" providerId="LiveId" clId="{05967C33-193C-40B1-BAFF-7211CFC8C8B3}" dt="2022-11-21T12:10:25.014" v="638" actId="1076"/>
        <pc:sldMkLst>
          <pc:docMk/>
          <pc:sldMk cId="3761606190" sldId="285"/>
        </pc:sldMkLst>
        <pc:spChg chg="mod">
          <ac:chgData name="Fynn L." userId="8ad7fb526861aa9e" providerId="LiveId" clId="{05967C33-193C-40B1-BAFF-7211CFC8C8B3}" dt="2022-11-19T14:50:59.010" v="26" actId="20577"/>
          <ac:spMkLst>
            <pc:docMk/>
            <pc:sldMk cId="3761606190" sldId="285"/>
            <ac:spMk id="5" creationId="{0D053563-939A-A02F-11E7-6060574A4BF8}"/>
          </ac:spMkLst>
        </pc:spChg>
        <pc:spChg chg="mod">
          <ac:chgData name="Fynn L." userId="8ad7fb526861aa9e" providerId="LiveId" clId="{05967C33-193C-40B1-BAFF-7211CFC8C8B3}" dt="2022-11-21T12:10:25.014" v="638" actId="1076"/>
          <ac:spMkLst>
            <pc:docMk/>
            <pc:sldMk cId="3761606190" sldId="285"/>
            <ac:spMk id="8" creationId="{73DFA503-E08E-8062-EF48-12B2242D2543}"/>
          </ac:spMkLst>
        </pc:spChg>
        <pc:picChg chg="mod">
          <ac:chgData name="Fynn L." userId="8ad7fb526861aa9e" providerId="LiveId" clId="{05967C33-193C-40B1-BAFF-7211CFC8C8B3}" dt="2022-11-21T12:10:17.351" v="637" actId="12788"/>
          <ac:picMkLst>
            <pc:docMk/>
            <pc:sldMk cId="3761606190" sldId="285"/>
            <ac:picMk id="9" creationId="{9488CC78-B65A-DDC1-FB76-115E5C7C10DE}"/>
          </ac:picMkLst>
        </pc:picChg>
      </pc:sldChg>
      <pc:sldChg chg="modSp mod">
        <pc:chgData name="Fynn L." userId="8ad7fb526861aa9e" providerId="LiveId" clId="{05967C33-193C-40B1-BAFF-7211CFC8C8B3}" dt="2022-11-21T12:25:28.685" v="1299" actId="1076"/>
        <pc:sldMkLst>
          <pc:docMk/>
          <pc:sldMk cId="3413069732" sldId="286"/>
        </pc:sldMkLst>
        <pc:spChg chg="mod">
          <ac:chgData name="Fynn L." userId="8ad7fb526861aa9e" providerId="LiveId" clId="{05967C33-193C-40B1-BAFF-7211CFC8C8B3}" dt="2022-11-19T14:51:03.233" v="29" actId="20577"/>
          <ac:spMkLst>
            <pc:docMk/>
            <pc:sldMk cId="3413069732" sldId="286"/>
            <ac:spMk id="5" creationId="{E7D0FDC4-7D0D-9359-AD65-AA773434402D}"/>
          </ac:spMkLst>
        </pc:spChg>
        <pc:spChg chg="mod">
          <ac:chgData name="Fynn L." userId="8ad7fb526861aa9e" providerId="LiveId" clId="{05967C33-193C-40B1-BAFF-7211CFC8C8B3}" dt="2022-11-21T12:25:28.685" v="1299" actId="1076"/>
          <ac:spMkLst>
            <pc:docMk/>
            <pc:sldMk cId="3413069732" sldId="286"/>
            <ac:spMk id="12" creationId="{58930AC4-AB38-519E-30B7-241BE3167E0B}"/>
          </ac:spMkLst>
        </pc:spChg>
      </pc:sldChg>
      <pc:sldChg chg="modSp mod">
        <pc:chgData name="Fynn L." userId="8ad7fb526861aa9e" providerId="LiveId" clId="{05967C33-193C-40B1-BAFF-7211CFC8C8B3}" dt="2022-11-21T12:11:08.174" v="645" actId="20577"/>
        <pc:sldMkLst>
          <pc:docMk/>
          <pc:sldMk cId="2873053741" sldId="287"/>
        </pc:sldMkLst>
        <pc:spChg chg="mod">
          <ac:chgData name="Fynn L." userId="8ad7fb526861aa9e" providerId="LiveId" clId="{05967C33-193C-40B1-BAFF-7211CFC8C8B3}" dt="2022-11-21T12:11:08.174" v="645" actId="20577"/>
          <ac:spMkLst>
            <pc:docMk/>
            <pc:sldMk cId="2873053741" sldId="287"/>
            <ac:spMk id="2" creationId="{ADC63D56-04B9-5029-6360-78F9E0AFAF01}"/>
          </ac:spMkLst>
        </pc:spChg>
        <pc:spChg chg="mod">
          <ac:chgData name="Fynn L." userId="8ad7fb526861aa9e" providerId="LiveId" clId="{05967C33-193C-40B1-BAFF-7211CFC8C8B3}" dt="2022-11-19T14:51:08.663" v="32" actId="20577"/>
          <ac:spMkLst>
            <pc:docMk/>
            <pc:sldMk cId="2873053741" sldId="287"/>
            <ac:spMk id="5" creationId="{BA95AEA0-D2C6-0C1A-9078-CA272BB88131}"/>
          </ac:spMkLst>
        </pc:spChg>
        <pc:picChg chg="mod">
          <ac:chgData name="Fynn L." userId="8ad7fb526861aa9e" providerId="LiveId" clId="{05967C33-193C-40B1-BAFF-7211CFC8C8B3}" dt="2022-11-21T12:10:37.406" v="640" actId="12788"/>
          <ac:picMkLst>
            <pc:docMk/>
            <pc:sldMk cId="2873053741" sldId="287"/>
            <ac:picMk id="9" creationId="{6377B748-ABA3-4F12-662F-1CA8D580A152}"/>
          </ac:picMkLst>
        </pc:picChg>
      </pc:sldChg>
      <pc:sldChg chg="modSp mod">
        <pc:chgData name="Fynn L." userId="8ad7fb526861aa9e" providerId="LiveId" clId="{05967C33-193C-40B1-BAFF-7211CFC8C8B3}" dt="2022-11-21T12:25:03.946" v="1298" actId="20577"/>
        <pc:sldMkLst>
          <pc:docMk/>
          <pc:sldMk cId="2559872408" sldId="288"/>
        </pc:sldMkLst>
        <pc:spChg chg="mod">
          <ac:chgData name="Fynn L." userId="8ad7fb526861aa9e" providerId="LiveId" clId="{05967C33-193C-40B1-BAFF-7211CFC8C8B3}" dt="2022-11-21T12:11:15.269" v="649" actId="6549"/>
          <ac:spMkLst>
            <pc:docMk/>
            <pc:sldMk cId="2559872408" sldId="288"/>
            <ac:spMk id="2" creationId="{5B002A6B-0CEF-4A17-B7C8-65F3CB6BB9C2}"/>
          </ac:spMkLst>
        </pc:spChg>
        <pc:spChg chg="mod">
          <ac:chgData name="Fynn L." userId="8ad7fb526861aa9e" providerId="LiveId" clId="{05967C33-193C-40B1-BAFF-7211CFC8C8B3}" dt="2022-11-19T14:51:13.894" v="33" actId="20577"/>
          <ac:spMkLst>
            <pc:docMk/>
            <pc:sldMk cId="2559872408" sldId="288"/>
            <ac:spMk id="5" creationId="{72AABDF0-815F-A261-0729-E48B20A48BF5}"/>
          </ac:spMkLst>
        </pc:spChg>
        <pc:spChg chg="mod">
          <ac:chgData name="Fynn L." userId="8ad7fb526861aa9e" providerId="LiveId" clId="{05967C33-193C-40B1-BAFF-7211CFC8C8B3}" dt="2022-11-21T12:25:03.946" v="1298" actId="20577"/>
          <ac:spMkLst>
            <pc:docMk/>
            <pc:sldMk cId="2559872408" sldId="288"/>
            <ac:spMk id="7" creationId="{8A4E29DC-6445-2ED2-7875-09CBF85705C7}"/>
          </ac:spMkLst>
        </pc:spChg>
      </pc:sldChg>
      <pc:sldChg chg="modSp mod">
        <pc:chgData name="Fynn L." userId="8ad7fb526861aa9e" providerId="LiveId" clId="{05967C33-193C-40B1-BAFF-7211CFC8C8B3}" dt="2022-11-21T12:32:20.232" v="1690" actId="20577"/>
        <pc:sldMkLst>
          <pc:docMk/>
          <pc:sldMk cId="2234340577" sldId="289"/>
        </pc:sldMkLst>
        <pc:spChg chg="mod">
          <ac:chgData name="Fynn L." userId="8ad7fb526861aa9e" providerId="LiveId" clId="{05967C33-193C-40B1-BAFF-7211CFC8C8B3}" dt="2022-11-21T12:11:21" v="653" actId="6549"/>
          <ac:spMkLst>
            <pc:docMk/>
            <pc:sldMk cId="2234340577" sldId="289"/>
            <ac:spMk id="2" creationId="{A057C5E7-6C6C-8804-04E9-339321422172}"/>
          </ac:spMkLst>
        </pc:spChg>
        <pc:spChg chg="mod">
          <ac:chgData name="Fynn L." userId="8ad7fb526861aa9e" providerId="LiveId" clId="{05967C33-193C-40B1-BAFF-7211CFC8C8B3}" dt="2022-11-19T14:51:18.195" v="36" actId="20577"/>
          <ac:spMkLst>
            <pc:docMk/>
            <pc:sldMk cId="2234340577" sldId="289"/>
            <ac:spMk id="5" creationId="{13C643D2-8057-B605-753E-4D4D132E37EE}"/>
          </ac:spMkLst>
        </pc:spChg>
        <pc:spChg chg="mod">
          <ac:chgData name="Fynn L." userId="8ad7fb526861aa9e" providerId="LiveId" clId="{05967C33-193C-40B1-BAFF-7211CFC8C8B3}" dt="2022-11-21T12:32:20.232" v="1690" actId="20577"/>
          <ac:spMkLst>
            <pc:docMk/>
            <pc:sldMk cId="2234340577" sldId="289"/>
            <ac:spMk id="7" creationId="{5E713A22-562F-43E6-6A05-37887DD03D0F}"/>
          </ac:spMkLst>
        </pc:spChg>
      </pc:sldChg>
      <pc:sldChg chg="modSp mod">
        <pc:chgData name="Fynn L." userId="8ad7fb526861aa9e" providerId="LiveId" clId="{05967C33-193C-40B1-BAFF-7211CFC8C8B3}" dt="2022-11-21T12:11:25.987" v="657" actId="6549"/>
        <pc:sldMkLst>
          <pc:docMk/>
          <pc:sldMk cId="2534813621" sldId="292"/>
        </pc:sldMkLst>
        <pc:spChg chg="mod">
          <ac:chgData name="Fynn L." userId="8ad7fb526861aa9e" providerId="LiveId" clId="{05967C33-193C-40B1-BAFF-7211CFC8C8B3}" dt="2022-11-21T12:11:25.987" v="657" actId="6549"/>
          <ac:spMkLst>
            <pc:docMk/>
            <pc:sldMk cId="2534813621" sldId="292"/>
            <ac:spMk id="2" creationId="{19021268-428F-0275-A560-980E2CC0C0CC}"/>
          </ac:spMkLst>
        </pc:spChg>
        <pc:spChg chg="mod">
          <ac:chgData name="Fynn L." userId="8ad7fb526861aa9e" providerId="LiveId" clId="{05967C33-193C-40B1-BAFF-7211CFC8C8B3}" dt="2022-11-19T14:51:22.805" v="39" actId="20577"/>
          <ac:spMkLst>
            <pc:docMk/>
            <pc:sldMk cId="2534813621" sldId="292"/>
            <ac:spMk id="5" creationId="{BF9E1A8D-95C9-1F5F-52D3-2C47D2FBDE2F}"/>
          </ac:spMkLst>
        </pc:spChg>
        <pc:spChg chg="mod">
          <ac:chgData name="Fynn L." userId="8ad7fb526861aa9e" providerId="LiveId" clId="{05967C33-193C-40B1-BAFF-7211CFC8C8B3}" dt="2022-11-21T12:09:40.580" v="635" actId="1076"/>
          <ac:spMkLst>
            <pc:docMk/>
            <pc:sldMk cId="2534813621" sldId="292"/>
            <ac:spMk id="9" creationId="{50E86DD1-20FF-F25E-60E4-77256046ABF8}"/>
          </ac:spMkLst>
        </pc:spChg>
        <pc:graphicFrameChg chg="mod">
          <ac:chgData name="Fynn L." userId="8ad7fb526861aa9e" providerId="LiveId" clId="{05967C33-193C-40B1-BAFF-7211CFC8C8B3}" dt="2022-11-21T12:10:46.470" v="641" actId="12788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modSp mod">
        <pc:chgData name="Fynn L." userId="8ad7fb526861aa9e" providerId="LiveId" clId="{05967C33-193C-40B1-BAFF-7211CFC8C8B3}" dt="2022-11-21T12:11:49.792" v="667" actId="732"/>
        <pc:sldMkLst>
          <pc:docMk/>
          <pc:sldMk cId="2772453861" sldId="293"/>
        </pc:sldMkLst>
        <pc:spChg chg="mod">
          <ac:chgData name="Fynn L." userId="8ad7fb526861aa9e" providerId="LiveId" clId="{05967C33-193C-40B1-BAFF-7211CFC8C8B3}" dt="2022-11-21T12:11:31.790" v="661" actId="6549"/>
          <ac:spMkLst>
            <pc:docMk/>
            <pc:sldMk cId="2772453861" sldId="293"/>
            <ac:spMk id="2" creationId="{5D5D9618-69A8-08EE-D867-E719D7E5F8FE}"/>
          </ac:spMkLst>
        </pc:spChg>
        <pc:spChg chg="mod">
          <ac:chgData name="Fynn L." userId="8ad7fb526861aa9e" providerId="LiveId" clId="{05967C33-193C-40B1-BAFF-7211CFC8C8B3}" dt="2022-11-19T14:51:27.304" v="42" actId="20577"/>
          <ac:spMkLst>
            <pc:docMk/>
            <pc:sldMk cId="2772453861" sldId="293"/>
            <ac:spMk id="5" creationId="{93672BF9-8923-AD16-A89C-0BA7FCB63987}"/>
          </ac:spMkLst>
        </pc:spChg>
        <pc:picChg chg="mod modCrop">
          <ac:chgData name="Fynn L." userId="8ad7fb526861aa9e" providerId="LiveId" clId="{05967C33-193C-40B1-BAFF-7211CFC8C8B3}" dt="2022-11-21T12:11:49.792" v="667" actId="732"/>
          <ac:picMkLst>
            <pc:docMk/>
            <pc:sldMk cId="2772453861" sldId="293"/>
            <ac:picMk id="13" creationId="{62A0A3D0-19AA-5C09-B187-D30211CFCE6D}"/>
          </ac:picMkLst>
        </pc:picChg>
      </pc:sldChg>
      <pc:sldChg chg="modSp mod">
        <pc:chgData name="Fynn L." userId="8ad7fb526861aa9e" providerId="LiveId" clId="{05967C33-193C-40B1-BAFF-7211CFC8C8B3}" dt="2022-11-21T12:11:41.689" v="666" actId="14100"/>
        <pc:sldMkLst>
          <pc:docMk/>
          <pc:sldMk cId="3707491537" sldId="294"/>
        </pc:sldMkLst>
        <pc:spChg chg="mod">
          <ac:chgData name="Fynn L." userId="8ad7fb526861aa9e" providerId="LiveId" clId="{05967C33-193C-40B1-BAFF-7211CFC8C8B3}" dt="2022-11-21T12:11:41.689" v="666" actId="14100"/>
          <ac:spMkLst>
            <pc:docMk/>
            <pc:sldMk cId="3707491537" sldId="294"/>
            <ac:spMk id="2" creationId="{A87ACCAF-4EDD-3729-D5E1-A927BF8ED0A5}"/>
          </ac:spMkLst>
        </pc:spChg>
        <pc:spChg chg="mod">
          <ac:chgData name="Fynn L." userId="8ad7fb526861aa9e" providerId="LiveId" clId="{05967C33-193C-40B1-BAFF-7211CFC8C8B3}" dt="2022-11-19T14:51:31.474" v="43" actId="20577"/>
          <ac:spMkLst>
            <pc:docMk/>
            <pc:sldMk cId="3707491537" sldId="294"/>
            <ac:spMk id="5" creationId="{21EF36F9-1059-3FA4-1E20-15D1B66F51F6}"/>
          </ac:spMkLst>
        </pc:spChg>
      </pc:sldChg>
      <pc:sldChg chg="modSp mod">
        <pc:chgData name="Fynn L." userId="8ad7fb526861aa9e" providerId="LiveId" clId="{05967C33-193C-40B1-BAFF-7211CFC8C8B3}" dt="2022-11-21T12:07:57.766" v="578" actId="14100"/>
        <pc:sldMkLst>
          <pc:docMk/>
          <pc:sldMk cId="3818032460" sldId="295"/>
        </pc:sldMkLst>
        <pc:spChg chg="mod">
          <ac:chgData name="Fynn L." userId="8ad7fb526861aa9e" providerId="LiveId" clId="{05967C33-193C-40B1-BAFF-7211CFC8C8B3}" dt="2022-11-21T11:59:24.104" v="252" actId="20577"/>
          <ac:spMkLst>
            <pc:docMk/>
            <pc:sldMk cId="3818032460" sldId="295"/>
            <ac:spMk id="3" creationId="{62A3F7C4-6FBE-2D24-13BE-2C3BB41F2F53}"/>
          </ac:spMkLst>
        </pc:spChg>
        <pc:spChg chg="mod">
          <ac:chgData name="Fynn L." userId="8ad7fb526861aa9e" providerId="LiveId" clId="{05967C33-193C-40B1-BAFF-7211CFC8C8B3}" dt="2022-11-21T12:07:57.766" v="578" actId="14100"/>
          <ac:spMkLst>
            <pc:docMk/>
            <pc:sldMk cId="3818032460" sldId="295"/>
            <ac:spMk id="9" creationId="{9B466506-F6B1-C14B-2782-827A5CA7BEA0}"/>
          </ac:spMkLst>
        </pc:spChg>
      </pc:sldChg>
      <pc:sldChg chg="delSp modSp new mod ord">
        <pc:chgData name="Fynn L." userId="8ad7fb526861aa9e" providerId="LiveId" clId="{05967C33-193C-40B1-BAFF-7211CFC8C8B3}" dt="2022-11-21T13:56:11.033" v="2215" actId="6549"/>
        <pc:sldMkLst>
          <pc:docMk/>
          <pc:sldMk cId="1395275545" sldId="296"/>
        </pc:sldMkLst>
        <pc:spChg chg="mod">
          <ac:chgData name="Fynn L." userId="8ad7fb526861aa9e" providerId="LiveId" clId="{05967C33-193C-40B1-BAFF-7211CFC8C8B3}" dt="2022-11-21T12:33:07" v="1734" actId="20577"/>
          <ac:spMkLst>
            <pc:docMk/>
            <pc:sldMk cId="1395275545" sldId="296"/>
            <ac:spMk id="2" creationId="{7AB5EAAE-9A3D-8F43-613F-48EA6E40FDEA}"/>
          </ac:spMkLst>
        </pc:spChg>
        <pc:spChg chg="mod">
          <ac:chgData name="Fynn L." userId="8ad7fb526861aa9e" providerId="LiveId" clId="{05967C33-193C-40B1-BAFF-7211CFC8C8B3}" dt="2022-11-21T13:56:11.033" v="2215" actId="6549"/>
          <ac:spMkLst>
            <pc:docMk/>
            <pc:sldMk cId="1395275545" sldId="296"/>
            <ac:spMk id="3" creationId="{319E90A7-11BE-0331-0310-1120A7BC5D7E}"/>
          </ac:spMkLst>
        </pc:spChg>
        <pc:spChg chg="del">
          <ac:chgData name="Fynn L." userId="8ad7fb526861aa9e" providerId="LiveId" clId="{05967C33-193C-40B1-BAFF-7211CFC8C8B3}" dt="2022-11-21T12:12:29.170" v="720" actId="478"/>
          <ac:spMkLst>
            <pc:docMk/>
            <pc:sldMk cId="1395275545" sldId="296"/>
            <ac:spMk id="4" creationId="{02BDA1B0-6195-1B45-C492-F225910CC64A}"/>
          </ac:spMkLst>
        </pc:spChg>
        <pc:spChg chg="mod">
          <ac:chgData name="Fynn L." userId="8ad7fb526861aa9e" providerId="LiveId" clId="{05967C33-193C-40B1-BAFF-7211CFC8C8B3}" dt="2022-11-21T12:12:13.356" v="678" actId="20577"/>
          <ac:spMkLst>
            <pc:docMk/>
            <pc:sldMk cId="1395275545" sldId="296"/>
            <ac:spMk id="5" creationId="{7EFACF4E-56D4-B9C4-206B-C5A2EA6F9423}"/>
          </ac:spMkLst>
        </pc:spChg>
        <pc:spChg chg="mod">
          <ac:chgData name="Fynn L." userId="8ad7fb526861aa9e" providerId="LiveId" clId="{05967C33-193C-40B1-BAFF-7211CFC8C8B3}" dt="2022-11-21T12:12:24.815" v="719" actId="20577"/>
          <ac:spMkLst>
            <pc:docMk/>
            <pc:sldMk cId="1395275545" sldId="296"/>
            <ac:spMk id="6" creationId="{86A1EB85-CD39-0073-CEBB-2C1FBD50F2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3E2BA-3F93-428C-8AA0-502F22A34CA1}" type="datetimeFigureOut">
              <a:rPr lang="de-DE" smtClean="0"/>
              <a:t>21.11.2022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63C38-FCB2-47AC-A6AD-890EF28FA0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349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Braunkohlekraftwerke a</a:t>
            </a:r>
          </a:p>
          <a:p>
            <a:r>
              <a:rPr lang="de-DE" dirty="0" err="1"/>
              <a:t>lle</a:t>
            </a:r>
            <a:r>
              <a:rPr lang="de-DE" dirty="0"/>
              <a:t> am Netz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63C38-FCB2-47AC-A6AD-890EF28FA0BB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882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 userDrawn="1"/>
        </p:nvSpPr>
        <p:spPr>
          <a:xfrm>
            <a:off x="0" y="6098071"/>
            <a:ext cx="11712000" cy="576000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480000" tIns="0" rIns="480000" bIns="0" rtlCol="0" anchor="ctr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0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· </a:t>
            </a:r>
            <a:r>
              <a:rPr lang="de-DE" sz="1330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07958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cxnSp>
        <p:nvCxnSpPr>
          <p:cNvPr id="5" name="Gerade Verbindung 8"/>
          <p:cNvCxnSpPr/>
          <p:nvPr userDrawn="1"/>
        </p:nvCxnSpPr>
        <p:spPr>
          <a:xfrm>
            <a:off x="1127125" y="981075"/>
            <a:ext cx="1908175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7125" y="1061297"/>
            <a:ext cx="10585450" cy="21556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accent4"/>
                </a:solidFill>
              </a:defRPr>
            </a:lvl1pPr>
            <a:lvl2pPr marL="270900" indent="0">
              <a:buNone/>
              <a:defRPr/>
            </a:lvl2pPr>
            <a:lvl3pPr marL="613800" indent="0">
              <a:buNone/>
              <a:defRPr/>
            </a:lvl3pPr>
            <a:lvl4pPr marL="956700" indent="0">
              <a:buNone/>
              <a:defRPr/>
            </a:lvl4pPr>
            <a:lvl5pPr marL="1299600" indent="0">
              <a:buNone/>
              <a:defRPr/>
            </a:lvl5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59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420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813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iagrammplatzhalter 6"/>
          <p:cNvSpPr>
            <a:spLocks noGrp="1"/>
          </p:cNvSpPr>
          <p:nvPr>
            <p:ph type="chart" sz="quarter" idx="13"/>
          </p:nvPr>
        </p:nvSpPr>
        <p:spPr>
          <a:xfrm>
            <a:off x="479425" y="1125538"/>
            <a:ext cx="11232574" cy="5256211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de-DE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120945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332000" y="1125539"/>
            <a:ext cx="7380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484857" y="1125538"/>
            <a:ext cx="3600000" cy="5256213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078487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7374149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8112135" y="1125538"/>
            <a:ext cx="3600000" cy="5256211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104922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372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463"/>
            <a:ext cx="11233150" cy="10795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49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6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319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02180867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5" name="Objekt 4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Autofit/>
          </a:bodyPr>
          <a:lstStyle>
            <a:lvl1pPr algn="l">
              <a:defRPr sz="25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12" name="Textfeld 11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6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rgbClr val="003677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5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16421618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4" name="Objekt 3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rmAutofit/>
          </a:bodyPr>
          <a:lstStyle>
            <a:lvl1pPr algn="l">
              <a:defRPr sz="250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pic>
        <p:nvPicPr>
          <p:cNvPr id="8" name="Bild 8"/>
          <p:cNvPicPr preferRelativeResize="0">
            <a:picLocks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8" t="30559" r="434" b="4637"/>
          <a:stretch/>
        </p:blipFill>
        <p:spPr>
          <a:xfrm>
            <a:off x="469274" y="230625"/>
            <a:ext cx="2556000" cy="576000"/>
          </a:xfrm>
          <a:prstGeom prst="rect">
            <a:avLst/>
          </a:prstGeom>
        </p:spPr>
      </p:pic>
      <p:sp>
        <p:nvSpPr>
          <p:cNvPr id="7" name="Textfeld 6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 wrap="square"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</p:spTree>
    <p:extLst>
      <p:ext uri="{BB962C8B-B14F-4D97-AF65-F5344CB8AC3E}">
        <p14:creationId xmlns:p14="http://schemas.microsoft.com/office/powerpoint/2010/main" val="258926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7262"/>
            <a:ext cx="11232817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5" y="4652963"/>
            <a:ext cx="11232817" cy="72952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1" hasCustomPrompt="1"/>
          </p:nvPr>
        </p:nvSpPr>
        <p:spPr>
          <a:xfrm>
            <a:off x="478800" y="1134000"/>
            <a:ext cx="11224800" cy="230346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6" name="Textfeld 5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8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12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6400"/>
            <a:ext cx="11233150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4652963"/>
            <a:ext cx="11224800" cy="7200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2" hasCustomPrompt="1"/>
          </p:nvPr>
        </p:nvSpPr>
        <p:spPr>
          <a:xfrm>
            <a:off x="478800" y="1134000"/>
            <a:ext cx="5433845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9" name="Inhaltsplatzhalter 4"/>
          <p:cNvSpPr>
            <a:spLocks noGrp="1"/>
          </p:cNvSpPr>
          <p:nvPr>
            <p:ph sz="quarter" idx="13" hasCustomPrompt="1"/>
          </p:nvPr>
        </p:nvSpPr>
        <p:spPr>
          <a:xfrm>
            <a:off x="6282000" y="1134000"/>
            <a:ext cx="5427206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10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988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Inhaltsverzeichnis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800" y="2304000"/>
            <a:ext cx="11227300" cy="4104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Deutschland?; Moritz Deckert, Fynn Linnenbrügger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4" hasCustomPrompt="1"/>
          </p:nvPr>
        </p:nvSpPr>
        <p:spPr>
          <a:xfrm>
            <a:off x="479425" y="1134000"/>
            <a:ext cx="11233150" cy="1095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3800770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_Inhal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425" y="1125538"/>
            <a:ext cx="11235319" cy="5256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729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_Inhal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2461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3607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9425" y="1125538"/>
            <a:ext cx="11235319" cy="5270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>
              <a:lnSpc>
                <a:spcPct val="120000"/>
              </a:lnSpc>
            </a:pPr>
            <a:r>
              <a:rPr lang="de-DE" dirty="0"/>
              <a:t>Formatvorlagen des Textmasters bearbeiten</a:t>
            </a:r>
          </a:p>
          <a:p>
            <a:pPr lvl="1">
              <a:lnSpc>
                <a:spcPct val="120000"/>
              </a:lnSpc>
              <a:buFont typeface="Symbol" panose="05050102010706020507" pitchFamily="18" charset="2"/>
              <a:buChar char="-"/>
            </a:pPr>
            <a:r>
              <a:rPr lang="de-DE" dirty="0"/>
              <a:t>Zweite Ebene</a:t>
            </a:r>
          </a:p>
          <a:p>
            <a:pPr lvl="2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de-DE" dirty="0"/>
              <a:t>Dritte Ebene</a:t>
            </a:r>
          </a:p>
          <a:p>
            <a:pPr lvl="3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de-DE" dirty="0"/>
              <a:t>Vierte Ebene</a:t>
            </a:r>
          </a:p>
          <a:p>
            <a:pPr lvl="4">
              <a:lnSpc>
                <a:spcPct val="120000"/>
              </a:lnSpc>
            </a:pPr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5276" y="6481011"/>
            <a:ext cx="1173480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6610" y="6481011"/>
            <a:ext cx="8823157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6091" y="6481011"/>
            <a:ext cx="1078653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8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800" kern="1200" dirty="0" smtClean="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600" kern="1200" dirty="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18">
          <p15:clr>
            <a:srgbClr val="F26B43"/>
          </p15:clr>
        </p15:guide>
        <p15:guide id="2" pos="302">
          <p15:clr>
            <a:srgbClr val="F26B43"/>
          </p15:clr>
        </p15:guide>
        <p15:guide id="3" pos="7378">
          <p15:clr>
            <a:srgbClr val="F26B43"/>
          </p15:clr>
        </p15:guide>
        <p15:guide id="4" orient="horz" pos="4201">
          <p15:clr>
            <a:srgbClr val="F26B43"/>
          </p15:clr>
        </p15:guide>
        <p15:guide id="5" orient="horz" pos="1162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2160">
          <p15:clr>
            <a:srgbClr val="F26B43"/>
          </p15:clr>
        </p15:guide>
        <p15:guide id="8" orient="horz" pos="1071">
          <p15:clr>
            <a:srgbClr val="F26B43"/>
          </p15:clr>
        </p15:guide>
        <p15:guide id="9" orient="horz" pos="663">
          <p15:clr>
            <a:srgbClr val="F26B43"/>
          </p15:clr>
        </p15:guide>
        <p15:guide id="10" pos="710">
          <p15:clr>
            <a:srgbClr val="F26B43"/>
          </p15:clr>
        </p15:guide>
        <p15:guide id="11" pos="1912">
          <p15:clr>
            <a:srgbClr val="F26B43"/>
          </p15:clr>
        </p15:guide>
        <p15:guide id="12" orient="horz" pos="2205">
          <p15:clr>
            <a:srgbClr val="F26B43"/>
          </p15:clr>
        </p15:guide>
        <p15:guide id="13" orient="horz" pos="164">
          <p15:clr>
            <a:srgbClr val="F26B43"/>
          </p15:clr>
        </p15:guide>
        <p15:guide id="14" orient="horz" pos="2931">
          <p15:clr>
            <a:srgbClr val="F26B43"/>
          </p15:clr>
        </p15:guide>
        <p15:guide id="15" orient="horz" pos="709">
          <p15:clr>
            <a:srgbClr val="F26B43"/>
          </p15:clr>
        </p15:guide>
        <p15:guide id="16" orient="horz" pos="22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2D3A50-026B-0362-6219-546D0712EC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74773"/>
          </a:xfrm>
          <a:prstGeom prst="rect">
            <a:avLst/>
          </a:prstGeom>
        </p:spPr>
      </p:pic>
      <p:sp>
        <p:nvSpPr>
          <p:cNvPr id="9" name="Titel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de-DE" dirty="0"/>
              <a:t>Wo befinden sich Kraftwerksreserven in Deutschland?</a:t>
            </a:r>
          </a:p>
        </p:txBody>
      </p:sp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990660"/>
          </a:xfrm>
        </p:spPr>
        <p:txBody>
          <a:bodyPr/>
          <a:lstStyle/>
          <a:p>
            <a:r>
              <a:rPr lang="de-DE" dirty="0">
                <a:solidFill>
                  <a:srgbClr val="000000"/>
                </a:solidFill>
              </a:rPr>
              <a:t>Welche Herausforderungen und Veränderungen ergeben sich in der Zukunft?</a:t>
            </a:r>
          </a:p>
          <a:p>
            <a:endParaRPr lang="de-DE" dirty="0">
              <a:solidFill>
                <a:srgbClr val="000000"/>
              </a:solidFill>
            </a:endParaRPr>
          </a:p>
          <a:p>
            <a:r>
              <a:rPr lang="de-DE" dirty="0">
                <a:solidFill>
                  <a:srgbClr val="000000"/>
                </a:solidFill>
              </a:rPr>
              <a:t>Deckert, Moritz</a:t>
            </a:r>
          </a:p>
          <a:p>
            <a:r>
              <a:rPr lang="de-DE" dirty="0">
                <a:solidFill>
                  <a:srgbClr val="000000"/>
                </a:solidFill>
              </a:rPr>
              <a:t>Linnenbrügger, Fynn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Fakultät Versorgungstechnik</a:t>
            </a:r>
          </a:p>
          <a:p>
            <a:endParaRPr lang="de-DE" dirty="0"/>
          </a:p>
        </p:txBody>
      </p:sp>
      <p:sp>
        <p:nvSpPr>
          <p:cNvPr id="4" name="Inhaltsplatzhalter 17">
            <a:extLst>
              <a:ext uri="{FF2B5EF4-FFF2-40B4-BE49-F238E27FC236}">
                <a16:creationId xmlns:a16="http://schemas.microsoft.com/office/drawing/2014/main" id="{91DD9F97-EA46-4CC7-11F8-7749594E1DA0}"/>
              </a:ext>
            </a:extLst>
          </p:cNvPr>
          <p:cNvSpPr txBox="1">
            <a:spLocks/>
          </p:cNvSpPr>
          <p:nvPr/>
        </p:nvSpPr>
        <p:spPr>
          <a:xfrm>
            <a:off x="7982713" y="6689330"/>
            <a:ext cx="4142232" cy="162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1">
                    <a:lumMod val="65000"/>
                  </a:schemeClr>
                </a:solidFill>
              </a:rPr>
              <a:t>Quelle: https://www.saechsische.de/kreise-kraftwerk-datteln-4-geht-ans-netz-5161971.html</a:t>
            </a:r>
          </a:p>
        </p:txBody>
      </p:sp>
    </p:spTree>
    <p:extLst>
      <p:ext uri="{BB962C8B-B14F-4D97-AF65-F5344CB8AC3E}">
        <p14:creationId xmlns:p14="http://schemas.microsoft.com/office/powerpoint/2010/main" val="393661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40389-4E15-B802-EBDB-517A2FAAB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 - Braunkohle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AB082D-E2F8-AAA3-2B25-F3A65702DB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5276" y="981075"/>
            <a:ext cx="2946607" cy="5190952"/>
          </a:xfrm>
        </p:spPr>
        <p:txBody>
          <a:bodyPr/>
          <a:lstStyle/>
          <a:p>
            <a:r>
              <a:rPr lang="de-DE" dirty="0"/>
              <a:t>Einziger inländisch geförderter Brennstoff</a:t>
            </a:r>
          </a:p>
          <a:p>
            <a:r>
              <a:rPr lang="de-DE" dirty="0"/>
              <a:t>Brennstoffversorgung über kraftwerksnahen Tagebau gesichert</a:t>
            </a:r>
          </a:p>
          <a:p>
            <a:r>
              <a:rPr lang="de-DE" dirty="0"/>
              <a:t>Personelle Lage ebenfalls kein Problem</a:t>
            </a:r>
          </a:p>
          <a:p>
            <a:endParaRPr lang="de-DE" dirty="0"/>
          </a:p>
        </p:txBody>
      </p:sp>
      <p:pic>
        <p:nvPicPr>
          <p:cNvPr id="9" name="Inhaltsplatzhalter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8DE9F881-3C1F-ECEA-CC78-45A91533A4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584" y="1137213"/>
            <a:ext cx="4110636" cy="5004096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4B01E8-39A6-EB6D-B2A9-CEC91394E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95951B-0A63-C8B4-81D9-9A17A3F68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AF0E5A-A7A3-F355-B38F-C77CD997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10</a:t>
            </a:fld>
            <a:endParaRPr lang="de-DE"/>
          </a:p>
        </p:txBody>
      </p:sp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EB59403-075D-B184-01A3-0B9CE9F48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091" y="1137213"/>
            <a:ext cx="4203285" cy="5004096"/>
          </a:xfrm>
          <a:prstGeom prst="rect">
            <a:avLst/>
          </a:prstGeom>
        </p:spPr>
      </p:pic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E406F526-48D5-DF3B-40DF-DFEA756B1186}"/>
              </a:ext>
            </a:extLst>
          </p:cNvPr>
          <p:cNvSpPr txBox="1">
            <a:spLocks/>
          </p:cNvSpPr>
          <p:nvPr/>
        </p:nvSpPr>
        <p:spPr>
          <a:xfrm>
            <a:off x="3431883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Maps/RWE Power AG Kraftwerk Neurath, Energiestraße, Grevenbroich</a:t>
            </a:r>
          </a:p>
        </p:txBody>
      </p:sp>
      <p:sp>
        <p:nvSpPr>
          <p:cNvPr id="13" name="Inhaltsplatzhalter 17">
            <a:extLst>
              <a:ext uri="{FF2B5EF4-FFF2-40B4-BE49-F238E27FC236}">
                <a16:creationId xmlns:a16="http://schemas.microsoft.com/office/drawing/2014/main" id="{CBA7C101-5C14-9D8B-14C3-A35031E7DF1F}"/>
              </a:ext>
            </a:extLst>
          </p:cNvPr>
          <p:cNvSpPr txBox="1">
            <a:spLocks/>
          </p:cNvSpPr>
          <p:nvPr/>
        </p:nvSpPr>
        <p:spPr>
          <a:xfrm>
            <a:off x="7774935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Maps/LEAG Lausitz Energie Kraftwerke AG - Kraftwerk Jänschwalde, Teichland</a:t>
            </a:r>
          </a:p>
        </p:txBody>
      </p:sp>
    </p:spTree>
    <p:extLst>
      <p:ext uri="{BB962C8B-B14F-4D97-AF65-F5344CB8AC3E}">
        <p14:creationId xmlns:p14="http://schemas.microsoft.com/office/powerpoint/2010/main" val="492312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AB1D8-056B-85F3-C087-17DA2A18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 - Steinkohle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0CE29AEB-4CDB-656C-18F7-37B61A939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313" y="2076450"/>
            <a:ext cx="10073374" cy="4331550"/>
          </a:xfrm>
          <a:noFill/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E8E440-E625-7A22-7B63-4378A42984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0DA629-110B-5B92-E16B-E9206E69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779A0DF-4413-ACBB-0D6E-3EDCDAAC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11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2525EF-5C53-2F70-39C1-94A81E5141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7256" y="843915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Kein Steinkohleförderung in Deutschland</a:t>
            </a:r>
          </a:p>
          <a:p>
            <a:r>
              <a:rPr lang="de-DE" dirty="0"/>
              <a:t>Reines Importgut</a:t>
            </a:r>
          </a:p>
          <a:p>
            <a:r>
              <a:rPr lang="de-DE" dirty="0"/>
              <a:t>Substitution russischer Kohle durch erhöhte Einfuhr aus anderen Ländern</a:t>
            </a:r>
          </a:p>
        </p:txBody>
      </p:sp>
    </p:spTree>
    <p:extLst>
      <p:ext uri="{BB962C8B-B14F-4D97-AF65-F5344CB8AC3E}">
        <p14:creationId xmlns:p14="http://schemas.microsoft.com/office/powerpoint/2010/main" val="565423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DE627-1115-9F01-3C37-6F0501D1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 - Erdgas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9488CC78-B65A-DDC1-FB76-115E5C7C1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08" b="10009"/>
          <a:stretch/>
        </p:blipFill>
        <p:spPr>
          <a:xfrm>
            <a:off x="1218608" y="2111393"/>
            <a:ext cx="9754784" cy="3896215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668F0E-0C02-100E-0E94-DCB57079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053563-939A-A02F-11E7-6060574A4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CFF1C-193E-7B48-EE04-B3FD63B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12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A7D7E3-8BC6-EE66-F847-97F8039A76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85276" y="850392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Versorgungslage weiter angespannt</a:t>
            </a:r>
          </a:p>
          <a:p>
            <a:r>
              <a:rPr lang="de-DE" dirty="0"/>
              <a:t>Speicher gefüllt</a:t>
            </a:r>
          </a:p>
          <a:p>
            <a:r>
              <a:rPr lang="de-DE" dirty="0"/>
              <a:t>Netzumbau schon vor Beginn des Ukraine-Krieges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F00CD821-A27C-E0B7-DE82-AD0435468D30}"/>
              </a:ext>
            </a:extLst>
          </p:cNvPr>
          <p:cNvSpPr txBox="1">
            <a:spLocks/>
          </p:cNvSpPr>
          <p:nvPr/>
        </p:nvSpPr>
        <p:spPr>
          <a:xfrm>
            <a:off x="8912708" y="1449068"/>
            <a:ext cx="2916413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www.bundesnetzagentur.de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/DE/Gasversorgung/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aktuelle_gasversorgung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/_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svg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Gasspeicherfuellstand_Veraenderung_taeglich.html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E517A7E-1CBC-4EB6-79C7-E76F5D0079CB}"/>
              </a:ext>
            </a:extLst>
          </p:cNvPr>
          <p:cNvSpPr txBox="1"/>
          <p:nvPr/>
        </p:nvSpPr>
        <p:spPr>
          <a:xfrm>
            <a:off x="1823348" y="6007608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17.10.22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3DFA503-E08E-8062-EF48-12B2242D2543}"/>
              </a:ext>
            </a:extLst>
          </p:cNvPr>
          <p:cNvSpPr txBox="1"/>
          <p:nvPr/>
        </p:nvSpPr>
        <p:spPr>
          <a:xfrm>
            <a:off x="5446776" y="6007607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01.11.22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F60BCF-1BC1-AB61-3A5E-08AE09E2F678}"/>
              </a:ext>
            </a:extLst>
          </p:cNvPr>
          <p:cNvSpPr txBox="1"/>
          <p:nvPr/>
        </p:nvSpPr>
        <p:spPr>
          <a:xfrm>
            <a:off x="9337643" y="6019345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16.11.22</a:t>
            </a:r>
          </a:p>
        </p:txBody>
      </p:sp>
    </p:spTree>
    <p:extLst>
      <p:ext uri="{BB962C8B-B14F-4D97-AF65-F5344CB8AC3E}">
        <p14:creationId xmlns:p14="http://schemas.microsoft.com/office/powerpoint/2010/main" val="3761606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221056-6DC7-CE9C-8452-D716A751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 - Mineralöl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3591092-C1A9-7D4E-3F9C-3FC40DE0B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59" y="2567270"/>
            <a:ext cx="4480951" cy="3448384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CF06BD-A036-C8A5-4C8F-F21C1A898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7D0FDC4-7D0D-9359-AD65-AA773434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C9475A-905B-ED4A-2D16-6C2177E02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13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D5F5AD6-1A8B-8C34-209F-D8F225774AA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7256" y="814433"/>
            <a:ext cx="6340794" cy="1287480"/>
          </a:xfrm>
        </p:spPr>
        <p:txBody>
          <a:bodyPr/>
          <a:lstStyle/>
          <a:p>
            <a:r>
              <a:rPr lang="de-DE" dirty="0"/>
              <a:t>Versorgung Deutschlands über Pipelines und Schiffsverkehr</a:t>
            </a:r>
          </a:p>
          <a:p>
            <a:r>
              <a:rPr lang="de-DE" dirty="0"/>
              <a:t>Wegfall von russischem Öl durch Mehrimport aus anderen Staaten kompensiert</a:t>
            </a:r>
          </a:p>
          <a:p>
            <a:r>
              <a:rPr lang="de-DE" dirty="0"/>
              <a:t>Großteil der Importe durch private Firmen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58930AC4-AB38-519E-30B7-241BE3167E0B}"/>
              </a:ext>
            </a:extLst>
          </p:cNvPr>
          <p:cNvSpPr txBox="1">
            <a:spLocks/>
          </p:cNvSpPr>
          <p:nvPr/>
        </p:nvSpPr>
        <p:spPr>
          <a:xfrm>
            <a:off x="5291773" y="5742959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www.iea.org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reports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/oil-market-report-march-2022</a:t>
            </a:r>
          </a:p>
        </p:txBody>
      </p:sp>
      <p:pic>
        <p:nvPicPr>
          <p:cNvPr id="14" name="Grafik 1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A0A6F2D-737A-061D-2DE5-08A7A14FD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118" y="343223"/>
            <a:ext cx="4389125" cy="5672431"/>
          </a:xfrm>
          <a:prstGeom prst="rect">
            <a:avLst/>
          </a:prstGeom>
        </p:spPr>
      </p:pic>
      <p:sp>
        <p:nvSpPr>
          <p:cNvPr id="15" name="Inhaltsplatzhalter 17">
            <a:extLst>
              <a:ext uri="{FF2B5EF4-FFF2-40B4-BE49-F238E27FC236}">
                <a16:creationId xmlns:a16="http://schemas.microsoft.com/office/drawing/2014/main" id="{2E60C667-8467-D4FE-189C-21DA45DA873C}"/>
              </a:ext>
            </a:extLst>
          </p:cNvPr>
          <p:cNvSpPr txBox="1">
            <a:spLocks/>
          </p:cNvSpPr>
          <p:nvPr/>
        </p:nvSpPr>
        <p:spPr>
          <a:xfrm>
            <a:off x="7514118" y="6097458"/>
            <a:ext cx="4272498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Quelle:https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www.greenpeace.de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publikationen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Oelembargo_statt_Kriegsfinanzierung.pdf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069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C63D56-04B9-5029-6360-78F9E0AFA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Szenario Klimaneutrale Stromversorgung 2035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6377B748-ABA3-4F12-662F-1CA8D580A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55" y="2382300"/>
            <a:ext cx="8135005" cy="394222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67AF65-CA7C-7FD0-D7EA-3C25CCF1F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95AEA0-D2C6-0C1A-9078-CA272BB8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FFB3FC-10FF-92FD-2D21-50579914A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14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CFA9B49-0659-9964-7F4B-C8BFC8CEFF9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Zielen der aktuellen Bundesregierung</a:t>
            </a:r>
          </a:p>
          <a:p>
            <a:r>
              <a:rPr lang="de-DE" dirty="0"/>
              <a:t>Berechnungsgrundlagen aus Studie „Klimaneutrales Deutschland 2045“</a:t>
            </a:r>
          </a:p>
          <a:p>
            <a:r>
              <a:rPr lang="de-DE" dirty="0"/>
              <a:t>Annahmen auf Basis der Novellierung des Erneuerbare-Energien-Gesetz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88455809-CC09-599B-80F4-1A523C3879AC}"/>
              </a:ext>
            </a:extLst>
          </p:cNvPr>
          <p:cNvSpPr txBox="1">
            <a:spLocks/>
          </p:cNvSpPr>
          <p:nvPr/>
        </p:nvSpPr>
        <p:spPr>
          <a:xfrm>
            <a:off x="9123928" y="5898897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22</a:t>
            </a:r>
          </a:p>
        </p:txBody>
      </p:sp>
    </p:spTree>
    <p:extLst>
      <p:ext uri="{BB962C8B-B14F-4D97-AF65-F5344CB8AC3E}">
        <p14:creationId xmlns:p14="http://schemas.microsoft.com/office/powerpoint/2010/main" val="2873053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02A6B-0CEF-4A17-B7C8-65F3CB6B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35559E-69F5-6F41-BAE8-CF44186E3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AABDF0-815F-A261-0729-E48B20A48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377363-CDF8-BC31-E3E9-685ED106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15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8A4E29DC-6445-2ED2-7875-09CBF85705C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3966195" cy="1828656"/>
          </a:xfrm>
        </p:spPr>
        <p:txBody>
          <a:bodyPr/>
          <a:lstStyle/>
          <a:p>
            <a:r>
              <a:rPr lang="de-DE" dirty="0"/>
              <a:t>Aufbau einer Gaskraftwerksreserve von 60 GW  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        Deckung der Residuallast</a:t>
            </a:r>
            <a:endParaRPr lang="de-DE" dirty="0"/>
          </a:p>
          <a:p>
            <a:r>
              <a:rPr lang="de-DE" dirty="0"/>
              <a:t>Spätere Versorgung der Kraftwerke durch grünen Wasserstoff aus Elektrolyseprozessen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E6C9DA3C-4322-927C-E231-656F67AD6904}"/>
              </a:ext>
            </a:extLst>
          </p:cNvPr>
          <p:cNvSpPr txBox="1">
            <a:spLocks/>
          </p:cNvSpPr>
          <p:nvPr/>
        </p:nvSpPr>
        <p:spPr>
          <a:xfrm>
            <a:off x="2928705" y="5928404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25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F491323-4F1E-62DD-DB02-461B57F6B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1" y="730419"/>
            <a:ext cx="7362778" cy="5623608"/>
          </a:xfrm>
        </p:spPr>
      </p:pic>
    </p:spTree>
    <p:extLst>
      <p:ext uri="{BB962C8B-B14F-4D97-AF65-F5344CB8AC3E}">
        <p14:creationId xmlns:p14="http://schemas.microsoft.com/office/powerpoint/2010/main" val="2559872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57C5E7-6C6C-8804-04E9-33932142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 - Regelenergiebedarf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1B020C4-B148-5B20-6AEB-3212EDC1A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474" y="892099"/>
            <a:ext cx="7430000" cy="5442552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8AFD7D-B6E6-316E-441B-5F4C4029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C643D2-8057-B605-753E-4D4D132E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91B84D-9948-EF2B-3EA6-EBE42E69B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16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E713A22-562F-43E6-6A05-37887DD03D0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092575" cy="2731756"/>
          </a:xfrm>
        </p:spPr>
        <p:txBody>
          <a:bodyPr/>
          <a:lstStyle/>
          <a:p>
            <a:r>
              <a:rPr lang="de-DE" dirty="0"/>
              <a:t>Schon heute </a:t>
            </a:r>
            <a:r>
              <a:rPr lang="de-DE" dirty="0" err="1"/>
              <a:t>großteils</a:t>
            </a:r>
            <a:r>
              <a:rPr lang="de-DE" dirty="0"/>
              <a:t> aus Gas- und Wasserkraftwerken</a:t>
            </a:r>
          </a:p>
          <a:p>
            <a:r>
              <a:rPr lang="de-DE" dirty="0"/>
              <a:t>Zukünftige Flexibilität soll Abschaltungen verringern</a:t>
            </a:r>
          </a:p>
          <a:p>
            <a:r>
              <a:rPr lang="de-DE" dirty="0"/>
              <a:t>In Zeiten hoher Erzeugung Speicherung der Energie </a:t>
            </a:r>
          </a:p>
          <a:p>
            <a:pPr marL="0" indent="0">
              <a:buNone/>
            </a:pPr>
            <a:r>
              <a:rPr lang="de-DE" dirty="0"/>
              <a:t>     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Wärme, Wasserstoff o.ä.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C705F1D3-2EDC-E39B-77F3-3B71F25FD7A7}"/>
              </a:ext>
            </a:extLst>
          </p:cNvPr>
          <p:cNvSpPr txBox="1">
            <a:spLocks/>
          </p:cNvSpPr>
          <p:nvPr/>
        </p:nvSpPr>
        <p:spPr>
          <a:xfrm>
            <a:off x="2708180" y="5909028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33</a:t>
            </a:r>
          </a:p>
        </p:txBody>
      </p:sp>
    </p:spTree>
    <p:extLst>
      <p:ext uri="{BB962C8B-B14F-4D97-AF65-F5344CB8AC3E}">
        <p14:creationId xmlns:p14="http://schemas.microsoft.com/office/powerpoint/2010/main" val="2234340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021268-428F-0275-A560-980E2CC0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Szenario Klimaneutralität 2045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D6F526-BE0E-5EC2-8079-015E0423A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9E1A8D-95C9-1F5F-52D3-2C47D2FB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B1C0EA-F663-118E-C13B-D39503E4A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17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56176FE-8755-BB06-79C7-682560ADF8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EU-Zielen zur Klimaneutralität</a:t>
            </a:r>
          </a:p>
          <a:p>
            <a:r>
              <a:rPr lang="de-DE" dirty="0"/>
              <a:t>Berechnungsgrundlage bietet das Modell SCOPE-Path</a:t>
            </a:r>
          </a:p>
          <a:p>
            <a:r>
              <a:rPr lang="de-DE" dirty="0"/>
              <a:t>Annahmen basierend auf dem “Ariadne-Report“ des PIK</a:t>
            </a:r>
          </a:p>
          <a:p>
            <a:endParaRPr lang="de-DE" dirty="0"/>
          </a:p>
        </p:txBody>
      </p:sp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50E86DD1-20FF-F25E-60E4-77256046ABF8}"/>
              </a:ext>
            </a:extLst>
          </p:cNvPr>
          <p:cNvSpPr txBox="1">
            <a:spLocks/>
          </p:cNvSpPr>
          <p:nvPr/>
        </p:nvSpPr>
        <p:spPr>
          <a:xfrm>
            <a:off x="479425" y="5015120"/>
            <a:ext cx="4357751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15 ff. </a:t>
            </a:r>
          </a:p>
        </p:txBody>
      </p:sp>
      <p:graphicFrame>
        <p:nvGraphicFramePr>
          <p:cNvPr id="11" name="Tabelle 11">
            <a:extLst>
              <a:ext uri="{FF2B5EF4-FFF2-40B4-BE49-F238E27FC236}">
                <a16:creationId xmlns:a16="http://schemas.microsoft.com/office/drawing/2014/main" id="{4A44759A-5275-3D5D-7806-33CCD5880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8274446"/>
              </p:ext>
            </p:extLst>
          </p:nvPr>
        </p:nvGraphicFramePr>
        <p:xfrm>
          <a:off x="482601" y="2303463"/>
          <a:ext cx="1122679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2266">
                  <a:extLst>
                    <a:ext uri="{9D8B030D-6E8A-4147-A177-3AD203B41FA5}">
                      <a16:colId xmlns:a16="http://schemas.microsoft.com/office/drawing/2014/main" val="2780795700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2307312923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140694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Energieträger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68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Photovoltaik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45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</a:t>
                      </a:r>
                      <a:r>
                        <a:rPr lang="de-DE" dirty="0" err="1"/>
                        <a:t>Onshore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83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771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Offshore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20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571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Wasserkraft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887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Müll-HKW/Klärgas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603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Summe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307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586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878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13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D9618-69A8-08EE-D867-E719D7E5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716054-E481-354A-E2C5-8AC30466A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672BF9-8923-AD16-A89C-0BA7FCB6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7426B1-DE27-B795-E473-8F9A31878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18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CB796E4-8F39-2D3F-E052-27B8EF12EF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908121" cy="1646270"/>
          </a:xfrm>
        </p:spPr>
        <p:txBody>
          <a:bodyPr/>
          <a:lstStyle/>
          <a:p>
            <a:r>
              <a:rPr lang="de-DE" dirty="0"/>
              <a:t>Auch hier: Deckung der Residuallast über Gaskraftwerke</a:t>
            </a:r>
          </a:p>
          <a:p>
            <a:r>
              <a:rPr lang="de-DE" dirty="0"/>
              <a:t>Benötigte Leistung von 58 GW schon 2030</a:t>
            </a:r>
          </a:p>
          <a:p>
            <a:r>
              <a:rPr lang="de-DE" dirty="0"/>
              <a:t>Danach schrittweise Umstellung auf Wasserstoff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62A0A3D0-19AA-5C09-B187-D30211CFC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7" b="9705"/>
          <a:stretch/>
        </p:blipFill>
        <p:spPr>
          <a:xfrm>
            <a:off x="5387547" y="795663"/>
            <a:ext cx="6609382" cy="5413248"/>
          </a:xfrm>
        </p:spPr>
      </p:pic>
      <p:sp>
        <p:nvSpPr>
          <p:cNvPr id="14" name="Inhaltsplatzhalter 17">
            <a:extLst>
              <a:ext uri="{FF2B5EF4-FFF2-40B4-BE49-F238E27FC236}">
                <a16:creationId xmlns:a16="http://schemas.microsoft.com/office/drawing/2014/main" id="{BAF02411-0BDA-6FFD-4DBB-5E478EC8A8C7}"/>
              </a:ext>
            </a:extLst>
          </p:cNvPr>
          <p:cNvSpPr txBox="1">
            <a:spLocks/>
          </p:cNvSpPr>
          <p:nvPr/>
        </p:nvSpPr>
        <p:spPr>
          <a:xfrm>
            <a:off x="3919911" y="5636714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10</a:t>
            </a:r>
          </a:p>
        </p:txBody>
      </p:sp>
    </p:spTree>
    <p:extLst>
      <p:ext uri="{BB962C8B-B14F-4D97-AF65-F5344CB8AC3E}">
        <p14:creationId xmlns:p14="http://schemas.microsoft.com/office/powerpoint/2010/main" val="2772453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7ACCAF-4EDD-3729-D5E1-A927BF8E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6" y="260350"/>
            <a:ext cx="5829936" cy="720725"/>
          </a:xfrm>
        </p:spPr>
        <p:txBody>
          <a:bodyPr anchor="t">
            <a:normAutofit/>
          </a:bodyPr>
          <a:lstStyle/>
          <a:p>
            <a:r>
              <a:rPr lang="de-DE" dirty="0"/>
              <a:t>Zukünftige Entwicklung der Reserve - Regelenergiebedarf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5ED44F-5936-E9B9-1414-68FF96563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>
            <a:normAutofit/>
          </a:bodyPr>
          <a:lstStyle/>
          <a:p>
            <a:r>
              <a:rPr lang="de-DE" dirty="0"/>
              <a:t>Wasserkraft und Backup-Gaskraftwerke</a:t>
            </a:r>
          </a:p>
          <a:p>
            <a:r>
              <a:rPr lang="de-DE" dirty="0"/>
              <a:t>Flexibilisierung der Verbraucher zentraler Punkt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2EE95570-6756-C4E3-9486-8E66F21AB2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" t="1164" r="1096" b="11891"/>
          <a:stretch/>
        </p:blipFill>
        <p:spPr>
          <a:xfrm>
            <a:off x="6309361" y="338328"/>
            <a:ext cx="5596128" cy="5824728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65C7EA-0C77-60B3-87D4-64182E1C3F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EF36F9-1059-3FA4-1E20-15D1B66F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197E08-7FA9-1FE3-7D8F-866CBFF7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19</a:t>
            </a:fld>
            <a:endParaRPr lang="de-DE"/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7904967E-CC89-8A0E-7CD1-A7279F230814}"/>
              </a:ext>
            </a:extLst>
          </p:cNvPr>
          <p:cNvSpPr txBox="1">
            <a:spLocks/>
          </p:cNvSpPr>
          <p:nvPr/>
        </p:nvSpPr>
        <p:spPr>
          <a:xfrm>
            <a:off x="4344901" y="5814752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9</a:t>
            </a:r>
          </a:p>
        </p:txBody>
      </p:sp>
    </p:spTree>
    <p:extLst>
      <p:ext uri="{BB962C8B-B14F-4D97-AF65-F5344CB8AC3E}">
        <p14:creationId xmlns:p14="http://schemas.microsoft.com/office/powerpoint/2010/main" val="3707491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 der Präsentation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Thematische und begriffliche Einleitung in den Begriff der Kraftwerksreserven</a:t>
            </a:r>
          </a:p>
          <a:p>
            <a:r>
              <a:rPr lang="de-DE" dirty="0"/>
              <a:t>Wie funktioniert der deutsche Strommarkt?</a:t>
            </a:r>
          </a:p>
          <a:p>
            <a:r>
              <a:rPr lang="de-DE" dirty="0"/>
              <a:t>Kraftwerksreserven zur Frequenzstabilisierung</a:t>
            </a:r>
          </a:p>
          <a:p>
            <a:r>
              <a:rPr lang="de-DE" dirty="0"/>
              <a:t>Kraftwerksreserven zur Reserveleistungsvorhaltung</a:t>
            </a:r>
          </a:p>
          <a:p>
            <a:r>
              <a:rPr lang="de-DE" dirty="0"/>
              <a:t>Versorgungslage der Reserven</a:t>
            </a:r>
          </a:p>
          <a:p>
            <a:r>
              <a:rPr lang="de-DE" dirty="0"/>
              <a:t>Zukünftige Entwicklung der Reserven</a:t>
            </a:r>
          </a:p>
          <a:p>
            <a:r>
              <a:rPr lang="de-DE" dirty="0"/>
              <a:t>Zusammenfassung und Fazit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3992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B5EAAE-9A3D-8F43-613F-48EA6E40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und Fazit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9E90A7-11BE-0331-0310-1120A7BC5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11235318" cy="5256212"/>
          </a:xfrm>
        </p:spPr>
        <p:txBody>
          <a:bodyPr/>
          <a:lstStyle/>
          <a:p>
            <a:r>
              <a:rPr lang="de-DE" dirty="0"/>
              <a:t>Beide Studien liefern ähnliches Ergebnis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Frequenzstabilisierung und </a:t>
            </a:r>
            <a:r>
              <a:rPr lang="de-DE" dirty="0" err="1">
                <a:sym typeface="Wingdings" panose="05000000000000000000" pitchFamily="2" charset="2"/>
              </a:rPr>
              <a:t>Redispatch</a:t>
            </a:r>
            <a:r>
              <a:rPr lang="de-DE" dirty="0">
                <a:sym typeface="Wingdings" panose="05000000000000000000" pitchFamily="2" charset="2"/>
              </a:rPr>
              <a:t> durch vorrangig H</a:t>
            </a:r>
            <a:r>
              <a:rPr lang="de-DE" baseline="-25000" dirty="0">
                <a:sym typeface="Wingdings" panose="05000000000000000000" pitchFamily="2" charset="2"/>
              </a:rPr>
              <a:t>2</a:t>
            </a:r>
            <a:r>
              <a:rPr lang="de-DE" dirty="0">
                <a:sym typeface="Wingdings" panose="05000000000000000000" pitchFamily="2" charset="2"/>
              </a:rPr>
              <a:t>-Gaskraftwerke und Wasserkraftwerke 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Erheblicher Zubau von H</a:t>
            </a:r>
            <a:r>
              <a:rPr lang="de-DE" baseline="-25000" dirty="0">
                <a:sym typeface="Wingdings" panose="05000000000000000000" pitchFamily="2" charset="2"/>
              </a:rPr>
              <a:t>2</a:t>
            </a:r>
            <a:r>
              <a:rPr lang="de-DE" dirty="0">
                <a:sym typeface="Wingdings" panose="05000000000000000000" pitchFamily="2" charset="2"/>
              </a:rPr>
              <a:t>-Gaskraftwerken ca. 30 GW bis 2030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Zusätzliche Flexibilität durch bilaterale Verbraucher 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        Abfederung von Lastspitzen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        Verringerte Abschaltung von EE</a:t>
            </a:r>
          </a:p>
          <a:p>
            <a:r>
              <a:rPr lang="de-DE" dirty="0">
                <a:sym typeface="Wingdings" panose="05000000000000000000" pitchFamily="2" charset="2"/>
              </a:rPr>
              <a:t>Netzreserve und Sicherheitsbereitschaft fallen größtenteils weg (Kohleausstieg)</a:t>
            </a:r>
          </a:p>
          <a:p>
            <a:r>
              <a:rPr lang="de-DE" dirty="0">
                <a:sym typeface="Wingdings" panose="05000000000000000000" pitchFamily="2" charset="2"/>
              </a:rPr>
              <a:t>Kaum Anreize für den Zubau  Abhilfe durch z. B. </a:t>
            </a:r>
            <a:r>
              <a:rPr lang="de-DE">
                <a:sym typeface="Wingdings" panose="05000000000000000000" pitchFamily="2" charset="2"/>
              </a:rPr>
              <a:t>Kapazitätsmarkt</a:t>
            </a:r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Planung, Bau und Inbetriebnahme von Gaskraftwerks dauert ca. 5 Jahre</a:t>
            </a:r>
          </a:p>
          <a:p>
            <a:r>
              <a:rPr lang="de-DE" dirty="0">
                <a:sym typeface="Wingdings" panose="05000000000000000000" pitchFamily="2" charset="2"/>
              </a:rPr>
              <a:t>Ziel des Ausbaus scheint damit sehr schwer erreichbar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EFACF4E-56D4-B9C4-206B-C5A2EA6F9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A1EB85-CD39-0073-CEBB-2C1FBD50F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sind Kraftwerksreserven in Deutschland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B00975-0C78-EEE8-033C-7A0525D2F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275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399541-9D53-F5A0-9C1D-787DCE0A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Begriffliche und thematische Einleitung in den Begriff der Kraftwerksreserven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2FE8C5-D37F-6CC4-6670-71B1751ED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Derzeit zwei Aufgaben: </a:t>
            </a:r>
          </a:p>
          <a:p>
            <a:pPr lvl="1"/>
            <a:r>
              <a:rPr lang="de-DE" dirty="0"/>
              <a:t>Frequenzstabilisierung </a:t>
            </a:r>
          </a:p>
          <a:p>
            <a:pPr lvl="1"/>
            <a:r>
              <a:rPr lang="de-DE" dirty="0"/>
              <a:t>Reserveleistungsvorhaltung</a:t>
            </a:r>
          </a:p>
          <a:p>
            <a:r>
              <a:rPr lang="de-DE" dirty="0"/>
              <a:t>Herausforderungen aufgrund des Russland-Ukraine-Konflikts:</a:t>
            </a:r>
          </a:p>
          <a:p>
            <a:pPr lvl="1"/>
            <a:r>
              <a:rPr lang="de-DE" dirty="0"/>
              <a:t>Ausgefallene Gaslieferungen </a:t>
            </a:r>
            <a:r>
              <a:rPr lang="de-DE" dirty="0">
                <a:sym typeface="Wingdings" panose="05000000000000000000" pitchFamily="2" charset="2"/>
              </a:rPr>
              <a:t> steigende Energiepreise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Maßnahmen zur Reduzierung von Gas an der Stromproduktion</a:t>
            </a:r>
          </a:p>
          <a:p>
            <a:r>
              <a:rPr lang="de-DE" dirty="0">
                <a:sym typeface="Wingdings" panose="05000000000000000000" pitchFamily="2" charset="2"/>
              </a:rPr>
              <a:t>Herausforderungen aufgrund des steigenden Anteils erneuerbarer Energien an der Stromproduktion: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</a:t>
            </a:r>
            <a:r>
              <a:rPr lang="de-DE" dirty="0" err="1">
                <a:sym typeface="Wingdings" panose="05000000000000000000" pitchFamily="2" charset="2"/>
              </a:rPr>
              <a:t>Momentanreserve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Planbarkeit von Betriebsstunden  geringe Wirtschaftlichkeit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33A891-C5AA-6631-A633-01904768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936867-4CA3-854F-C5AD-CEA05401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B37AB5-4237-B77E-F9A2-DB9B82CA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280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4">
            <a:extLst>
              <a:ext uri="{FF2B5EF4-FFF2-40B4-BE49-F238E27FC236}">
                <a16:creationId xmlns:a16="http://schemas.microsoft.com/office/drawing/2014/main" id="{50BEDD32-9AC1-0CE3-ACCE-7DCFBEECFE2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715272" y="-31351"/>
            <a:ext cx="4997302" cy="3671754"/>
            <a:chOff x="4114" y="256"/>
            <a:chExt cx="2869" cy="2108"/>
          </a:xfrm>
        </p:grpSpPr>
        <p:sp>
          <p:nvSpPr>
            <p:cNvPr id="22" name="AutoShape 3">
              <a:extLst>
                <a:ext uri="{FF2B5EF4-FFF2-40B4-BE49-F238E27FC236}">
                  <a16:creationId xmlns:a16="http://schemas.microsoft.com/office/drawing/2014/main" id="{DDDD40FB-F392-916A-DFBC-56D0039E771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171" y="256"/>
              <a:ext cx="2812" cy="2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77" name="Picture 5">
              <a:extLst>
                <a:ext uri="{FF2B5EF4-FFF2-40B4-BE49-F238E27FC236}">
                  <a16:creationId xmlns:a16="http://schemas.microsoft.com/office/drawing/2014/main" id="{67D97774-8A51-8D5F-8C60-919F5DB1D3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4" t="10474" r="3074" b="6519"/>
            <a:stretch/>
          </p:blipFill>
          <p:spPr bwMode="auto">
            <a:xfrm>
              <a:off x="4114" y="339"/>
              <a:ext cx="2668" cy="1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5" name="Group 8">
            <a:extLst>
              <a:ext uri="{FF2B5EF4-FFF2-40B4-BE49-F238E27FC236}">
                <a16:creationId xmlns:a16="http://schemas.microsoft.com/office/drawing/2014/main" id="{2538D068-3FF8-D52E-313D-593F4C52646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99203" y="2897580"/>
            <a:ext cx="5169532" cy="3877149"/>
            <a:chOff x="4391" y="2419"/>
            <a:chExt cx="2316" cy="1737"/>
          </a:xfrm>
        </p:grpSpPr>
        <p:sp>
          <p:nvSpPr>
            <p:cNvPr id="26" name="AutoShape 7">
              <a:extLst>
                <a:ext uri="{FF2B5EF4-FFF2-40B4-BE49-F238E27FC236}">
                  <a16:creationId xmlns:a16="http://schemas.microsoft.com/office/drawing/2014/main" id="{9D6CA7A4-FF7C-91CE-9F4C-B0CC92C944C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391" y="2419"/>
              <a:ext cx="2316" cy="1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81" name="Picture 9">
              <a:extLst>
                <a:ext uri="{FF2B5EF4-FFF2-40B4-BE49-F238E27FC236}">
                  <a16:creationId xmlns:a16="http://schemas.microsoft.com/office/drawing/2014/main" id="{9BB80C62-FEBC-47CA-E94D-A13246BD2A4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" t="10107" r="3779" b="6785"/>
            <a:stretch/>
          </p:blipFill>
          <p:spPr bwMode="auto">
            <a:xfrm>
              <a:off x="4443" y="2595"/>
              <a:ext cx="2177" cy="1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funktioniert der deutsche Strommarkt?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18" name="Inhaltsplatzhalter 17">
            <a:extLst>
              <a:ext uri="{FF2B5EF4-FFF2-40B4-BE49-F238E27FC236}">
                <a16:creationId xmlns:a16="http://schemas.microsoft.com/office/drawing/2014/main" id="{92594184-A35D-E761-E97F-19F6FA28F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6" y="1125538"/>
            <a:ext cx="5720206" cy="5256000"/>
          </a:xfrm>
        </p:spPr>
        <p:txBody>
          <a:bodyPr/>
          <a:lstStyle/>
          <a:p>
            <a:r>
              <a:rPr lang="de-DE" dirty="0"/>
              <a:t>Energy-</a:t>
            </a:r>
            <a:r>
              <a:rPr lang="de-DE" dirty="0" err="1"/>
              <a:t>Only</a:t>
            </a:r>
            <a:r>
              <a:rPr lang="de-DE" dirty="0"/>
              <a:t>-Market (EOM)</a:t>
            </a:r>
          </a:p>
          <a:p>
            <a:r>
              <a:rPr lang="de-DE" dirty="0"/>
              <a:t>Merit Order: Kraftwerke werden mit entsprechenden Grenzkosten aufsteigend aufgelistet</a:t>
            </a:r>
          </a:p>
          <a:p>
            <a:r>
              <a:rPr lang="de-DE" dirty="0"/>
              <a:t>Grenzkostenkraftwerk deckt Angebot und Nachfrage </a:t>
            </a:r>
            <a:r>
              <a:rPr lang="de-DE" dirty="0">
                <a:sym typeface="Wingdings" panose="05000000000000000000" pitchFamily="2" charset="2"/>
              </a:rPr>
              <a:t> legt Strompreis fest</a:t>
            </a:r>
            <a:r>
              <a:rPr lang="de-DE" dirty="0"/>
              <a:t> </a:t>
            </a:r>
          </a:p>
          <a:p>
            <a:r>
              <a:rPr lang="de-DE" dirty="0"/>
              <a:t>Merit Order Effekt:</a:t>
            </a:r>
          </a:p>
          <a:p>
            <a:pPr lvl="1"/>
            <a:r>
              <a:rPr lang="de-DE" dirty="0"/>
              <a:t>EE haben Grenzkosten nahe null</a:t>
            </a:r>
          </a:p>
          <a:p>
            <a:pPr lvl="1"/>
            <a:r>
              <a:rPr lang="de-DE" dirty="0"/>
              <a:t>Drücken den Strompreis</a:t>
            </a:r>
          </a:p>
          <a:p>
            <a:pPr lvl="1"/>
            <a:r>
              <a:rPr lang="de-DE" dirty="0"/>
              <a:t>Konventionelle Kraftwerke rücken nach rechts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Folge: Schwankende Strompreise, unsichere Betriebsstunden für konventionelle Kraftwerke, häufig unwirtschaftlich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1D239E70-C670-EB8F-3FC0-CFBFA575B8AC}"/>
              </a:ext>
            </a:extLst>
          </p:cNvPr>
          <p:cNvSpPr txBox="1">
            <a:spLocks/>
          </p:cNvSpPr>
          <p:nvPr/>
        </p:nvSpPr>
        <p:spPr>
          <a:xfrm>
            <a:off x="6918962" y="2964216"/>
            <a:ext cx="2490214" cy="1744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https://mediatum.ub.tum.de/node?id=1608886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17EE5F17-F546-1ADC-9EF0-37B1DBE1F9C5}"/>
              </a:ext>
            </a:extLst>
          </p:cNvPr>
          <p:cNvSpPr txBox="1">
            <a:spLocks/>
          </p:cNvSpPr>
          <p:nvPr/>
        </p:nvSpPr>
        <p:spPr>
          <a:xfrm>
            <a:off x="6918961" y="6279451"/>
            <a:ext cx="2490215" cy="1788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https://mediatum.ub.tum.de/node?id=1608886</a:t>
            </a:r>
          </a:p>
        </p:txBody>
      </p:sp>
    </p:spTree>
    <p:extLst>
      <p:ext uri="{BB962C8B-B14F-4D97-AF65-F5344CB8AC3E}">
        <p14:creationId xmlns:p14="http://schemas.microsoft.com/office/powerpoint/2010/main" val="319726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C2638A-AD61-346F-7BF0-4812C1305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500" y="3429000"/>
            <a:ext cx="8022824" cy="281022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16BDE89-C09E-1655-95FE-C46221818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142" y="914399"/>
            <a:ext cx="3238721" cy="284696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Kraftwerksreserven zur Frequenzstabilisierung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5</a:t>
            </a:fld>
            <a:endParaRPr lang="de-DE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BF2FF004-AA32-BDD4-FED7-8A3494CECA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8112484" cy="4292015"/>
          </a:xfrm>
        </p:spPr>
        <p:txBody>
          <a:bodyPr/>
          <a:lstStyle/>
          <a:p>
            <a:r>
              <a:rPr lang="en-US" dirty="0" err="1"/>
              <a:t>Werden</a:t>
            </a:r>
            <a:r>
              <a:rPr lang="en-US" dirty="0"/>
              <a:t> am </a:t>
            </a:r>
            <a:r>
              <a:rPr lang="en-US" dirty="0" err="1"/>
              <a:t>Regelenergiemarkt</a:t>
            </a:r>
            <a:r>
              <a:rPr lang="en-US" dirty="0"/>
              <a:t> </a:t>
            </a:r>
            <a:r>
              <a:rPr lang="en-US" dirty="0" err="1"/>
              <a:t>gehandelt</a:t>
            </a:r>
            <a:endParaRPr lang="en-US" dirty="0"/>
          </a:p>
          <a:p>
            <a:r>
              <a:rPr lang="en-US" dirty="0" err="1"/>
              <a:t>Regelleistung</a:t>
            </a:r>
            <a:r>
              <a:rPr lang="en-US" dirty="0"/>
              <a:t>: 	</a:t>
            </a:r>
            <a:r>
              <a:rPr lang="en-US" dirty="0" err="1"/>
              <a:t>Reservierung</a:t>
            </a:r>
            <a:r>
              <a:rPr lang="en-US" dirty="0"/>
              <a:t> von </a:t>
            </a:r>
            <a:r>
              <a:rPr lang="en-US" dirty="0" err="1"/>
              <a:t>Kraftwerksleistung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vorgehaltener</a:t>
            </a:r>
            <a:r>
              <a:rPr lang="en-US" dirty="0"/>
              <a:t> </a:t>
            </a:r>
            <a:r>
              <a:rPr lang="en-US" dirty="0" err="1"/>
              <a:t>Leistung</a:t>
            </a:r>
            <a:r>
              <a:rPr lang="en-US" dirty="0"/>
              <a:t> (</a:t>
            </a:r>
            <a:r>
              <a:rPr lang="en-US" dirty="0" err="1"/>
              <a:t>Leistungspreis</a:t>
            </a:r>
            <a:r>
              <a:rPr lang="en-US" dirty="0"/>
              <a:t>) </a:t>
            </a:r>
          </a:p>
          <a:p>
            <a:r>
              <a:rPr lang="en-US" dirty="0" err="1"/>
              <a:t>Regelarbeit</a:t>
            </a:r>
            <a:r>
              <a:rPr lang="en-US" dirty="0"/>
              <a:t>: </a:t>
            </a:r>
            <a:r>
              <a:rPr lang="en-US" dirty="0" err="1"/>
              <a:t>Angebot</a:t>
            </a:r>
            <a:r>
              <a:rPr lang="en-US" dirty="0"/>
              <a:t> und </a:t>
            </a:r>
            <a:r>
              <a:rPr lang="en-US" dirty="0" err="1"/>
              <a:t>Nachfrage</a:t>
            </a:r>
            <a:r>
              <a:rPr lang="en-US" dirty="0"/>
              <a:t> </a:t>
            </a:r>
            <a:r>
              <a:rPr lang="en-US" dirty="0" err="1"/>
              <a:t>regelzonenübergreifend</a:t>
            </a:r>
            <a:r>
              <a:rPr lang="en-US" dirty="0"/>
              <a:t> </a:t>
            </a:r>
            <a:r>
              <a:rPr lang="en-US" dirty="0" err="1"/>
              <a:t>decken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tatsächlich</a:t>
            </a:r>
            <a:r>
              <a:rPr lang="en-US" dirty="0"/>
              <a:t> </a:t>
            </a:r>
            <a:r>
              <a:rPr lang="en-US" dirty="0" err="1"/>
              <a:t>erbrachter</a:t>
            </a:r>
            <a:r>
              <a:rPr lang="en-US" dirty="0"/>
              <a:t> Arbeit (</a:t>
            </a:r>
            <a:r>
              <a:rPr lang="en-US" dirty="0" err="1"/>
              <a:t>Arbeitspreis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>
                <a:sym typeface="Wingdings" panose="05000000000000000000" pitchFamily="2" charset="2"/>
              </a:rPr>
              <a:t> Positive und negative </a:t>
            </a:r>
            <a:r>
              <a:rPr lang="en-US" dirty="0" err="1">
                <a:sym typeface="Wingdings" panose="05000000000000000000" pitchFamily="2" charset="2"/>
              </a:rPr>
              <a:t>Regelarbeit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&lt; 49,99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wenig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&gt; 50,01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viel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A629C19D-1CB2-68D4-C6BD-2274393F64AF}"/>
              </a:ext>
            </a:extLst>
          </p:cNvPr>
          <p:cNvSpPr txBox="1">
            <a:spLocks/>
          </p:cNvSpPr>
          <p:nvPr/>
        </p:nvSpPr>
        <p:spPr>
          <a:xfrm>
            <a:off x="4186903" y="6140698"/>
            <a:ext cx="3018569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https://link.springer.com/book/10.1007/978-3-658-38418-0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4DAB7B08-4866-4EA6-AA5E-DBEC756B3E95}"/>
              </a:ext>
            </a:extLst>
          </p:cNvPr>
          <p:cNvSpPr txBox="1">
            <a:spLocks/>
          </p:cNvSpPr>
          <p:nvPr/>
        </p:nvSpPr>
        <p:spPr>
          <a:xfrm rot="16200000">
            <a:off x="10163744" y="2068818"/>
            <a:ext cx="3037159" cy="1370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https://link.springer.com/book/10.1007/978-3-658-38418-0</a:t>
            </a:r>
          </a:p>
        </p:txBody>
      </p:sp>
    </p:spTree>
    <p:extLst>
      <p:ext uri="{BB962C8B-B14F-4D97-AF65-F5344CB8AC3E}">
        <p14:creationId xmlns:p14="http://schemas.microsoft.com/office/powerpoint/2010/main" val="20649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17FCD-7FE7-E6B1-E739-B45EC463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A3F7C4-6FBE-2D24-13BE-2C3BB41F2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840059"/>
            <a:ext cx="11227300" cy="5567941"/>
          </a:xfrm>
        </p:spPr>
        <p:txBody>
          <a:bodyPr/>
          <a:lstStyle/>
          <a:p>
            <a:r>
              <a:rPr lang="de-DE" dirty="0" err="1"/>
              <a:t>Momentanreserve</a:t>
            </a:r>
            <a:r>
              <a:rPr lang="de-DE" dirty="0"/>
              <a:t>: Schwungmassen aus z.B. Generatoren (Wirken intrinsisch)</a:t>
            </a:r>
          </a:p>
          <a:p>
            <a:r>
              <a:rPr lang="de-DE" dirty="0"/>
              <a:t>Systemdienstleistungen: Teil der maximalen Kraftwerksleistung zur Regelung der Frequenz bereitstellen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58C530-E6F6-4841-DCD2-58250CDE2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59B8C2-9466-CA72-6A7F-FA83F4B3E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1FA45F-BAE4-94C2-9FF8-315079F73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6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907EEDA-5F9B-10A4-856C-D9BFD9193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313" y="2117477"/>
            <a:ext cx="9355374" cy="4047261"/>
          </a:xfrm>
          <a:prstGeom prst="rect">
            <a:avLst/>
          </a:prstGeom>
          <a:noFill/>
        </p:spPr>
      </p:pic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9B466506-F6B1-C14B-2782-827A5CA7BEA0}"/>
              </a:ext>
            </a:extLst>
          </p:cNvPr>
          <p:cNvSpPr txBox="1">
            <a:spLocks/>
          </p:cNvSpPr>
          <p:nvPr/>
        </p:nvSpPr>
        <p:spPr>
          <a:xfrm>
            <a:off x="2290631" y="6099048"/>
            <a:ext cx="6853369" cy="1387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https://www.bundesnetzagentur.de/SharedDocs/Mediathek/Monitoringberichte/Monitoringbericht_Energie2021.pdf?__blob=publicationFile&amp;v=2</a:t>
            </a:r>
          </a:p>
        </p:txBody>
      </p:sp>
    </p:spTree>
    <p:extLst>
      <p:ext uri="{BB962C8B-B14F-4D97-AF65-F5344CB8AC3E}">
        <p14:creationId xmlns:p14="http://schemas.microsoft.com/office/powerpoint/2010/main" val="3818032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Primärenergieträger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9425" y="1125539"/>
            <a:ext cx="11235319" cy="458424"/>
          </a:xfrm>
        </p:spPr>
        <p:txBody>
          <a:bodyPr/>
          <a:lstStyle/>
          <a:p>
            <a:r>
              <a:rPr lang="de-DE" dirty="0"/>
              <a:t>Kumulierte Leistung ausgewählter Primärenergieträger für die PRL, SRL und MRL in GW</a:t>
            </a:r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7</a:t>
            </a:fld>
            <a:endParaRPr lang="de-DE"/>
          </a:p>
        </p:txBody>
      </p:sp>
      <p:graphicFrame>
        <p:nvGraphicFramePr>
          <p:cNvPr id="10" name="Tabelle 10">
            <a:extLst>
              <a:ext uri="{FF2B5EF4-FFF2-40B4-BE49-F238E27FC236}">
                <a16:creationId xmlns:a16="http://schemas.microsoft.com/office/drawing/2014/main" id="{2D8A1A34-C938-69B8-7548-CE374DB10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984663"/>
              </p:ext>
            </p:extLst>
          </p:nvPr>
        </p:nvGraphicFramePr>
        <p:xfrm>
          <a:off x="919760" y="1580662"/>
          <a:ext cx="6541745" cy="28291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441">
                  <a:extLst>
                    <a:ext uri="{9D8B030D-6E8A-4147-A177-3AD203B41FA5}">
                      <a16:colId xmlns:a16="http://schemas.microsoft.com/office/drawing/2014/main" val="3768125107"/>
                    </a:ext>
                  </a:extLst>
                </a:gridCol>
                <a:gridCol w="790566">
                  <a:extLst>
                    <a:ext uri="{9D8B030D-6E8A-4147-A177-3AD203B41FA5}">
                      <a16:colId xmlns:a16="http://schemas.microsoft.com/office/drawing/2014/main" val="293073859"/>
                    </a:ext>
                  </a:extLst>
                </a:gridCol>
                <a:gridCol w="1010168">
                  <a:extLst>
                    <a:ext uri="{9D8B030D-6E8A-4147-A177-3AD203B41FA5}">
                      <a16:colId xmlns:a16="http://schemas.microsoft.com/office/drawing/2014/main" val="2971386638"/>
                    </a:ext>
                  </a:extLst>
                </a:gridCol>
                <a:gridCol w="904759">
                  <a:extLst>
                    <a:ext uri="{9D8B030D-6E8A-4147-A177-3AD203B41FA5}">
                      <a16:colId xmlns:a16="http://schemas.microsoft.com/office/drawing/2014/main" val="2534272617"/>
                    </a:ext>
                  </a:extLst>
                </a:gridCol>
                <a:gridCol w="940560">
                  <a:extLst>
                    <a:ext uri="{9D8B030D-6E8A-4147-A177-3AD203B41FA5}">
                      <a16:colId xmlns:a16="http://schemas.microsoft.com/office/drawing/2014/main" val="4056821278"/>
                    </a:ext>
                  </a:extLst>
                </a:gridCol>
                <a:gridCol w="950251">
                  <a:extLst>
                    <a:ext uri="{9D8B030D-6E8A-4147-A177-3AD203B41FA5}">
                      <a16:colId xmlns:a16="http://schemas.microsoft.com/office/drawing/2014/main" val="143843129"/>
                    </a:ext>
                  </a:extLst>
                </a:gridCol>
              </a:tblGrid>
              <a:tr h="454815">
                <a:tc>
                  <a:txBody>
                    <a:bodyPr/>
                    <a:lstStyle/>
                    <a:p>
                      <a:r>
                        <a:rPr lang="de-DE" dirty="0"/>
                        <a:t>Technologie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856905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Kernenergie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176871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Braunkohle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806654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Steinkohle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871696"/>
                  </a:ext>
                </a:extLst>
              </a:tr>
              <a:tr h="399301">
                <a:tc>
                  <a:txBody>
                    <a:bodyPr/>
                    <a:lstStyle/>
                    <a:p>
                      <a:r>
                        <a:rPr lang="de-DE" dirty="0"/>
                        <a:t>Erdgas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7,10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6,94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135614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Wasser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13,99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14,01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736393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Batteriespeicher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16551"/>
                  </a:ext>
                </a:extLst>
              </a:tr>
            </a:tbl>
          </a:graphicData>
        </a:graphic>
      </p:graphicFrame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A4B12BC6-8A50-D3AC-528A-2328EAE471FF}"/>
              </a:ext>
            </a:extLst>
          </p:cNvPr>
          <p:cNvSpPr txBox="1">
            <a:spLocks/>
          </p:cNvSpPr>
          <p:nvPr/>
        </p:nvSpPr>
        <p:spPr>
          <a:xfrm>
            <a:off x="5549944" y="4468717"/>
            <a:ext cx="1911561" cy="186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https://www.regelleistung.net/ext/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BC88D542-44FD-9D91-5646-FF8EEC3E375A}"/>
              </a:ext>
            </a:extLst>
          </p:cNvPr>
          <p:cNvSpPr txBox="1">
            <a:spLocks/>
          </p:cNvSpPr>
          <p:nvPr/>
        </p:nvSpPr>
        <p:spPr>
          <a:xfrm>
            <a:off x="412369" y="4655446"/>
            <a:ext cx="11235319" cy="131621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Wasserkraft hat generell den größten Anteil</a:t>
            </a:r>
          </a:p>
          <a:p>
            <a:r>
              <a:rPr lang="de-DE" dirty="0"/>
              <a:t>Batteriespeicher weisen geringen Anteil auf (SRL und MRL)</a:t>
            </a:r>
          </a:p>
          <a:p>
            <a:r>
              <a:rPr lang="de-DE" dirty="0"/>
              <a:t>Braun- und Steinkohlekraftwerke langsamer regelbar</a:t>
            </a:r>
          </a:p>
        </p:txBody>
      </p:sp>
    </p:spTree>
    <p:extLst>
      <p:ext uri="{BB962C8B-B14F-4D97-AF65-F5344CB8AC3E}">
        <p14:creationId xmlns:p14="http://schemas.microsoft.com/office/powerpoint/2010/main" val="2694231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10EC84E2-095D-5897-4E87-135A70B3C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43" t="5597" r="6873" b="4440"/>
          <a:stretch/>
        </p:blipFill>
        <p:spPr>
          <a:xfrm>
            <a:off x="6675120" y="851630"/>
            <a:ext cx="5349240" cy="502547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Reserveleistungsvorhaltung</a:t>
            </a:r>
            <a:br>
              <a:rPr lang="de-DE" dirty="0"/>
            </a:br>
            <a:r>
              <a:rPr lang="de-DE" sz="1800" dirty="0">
                <a:solidFill>
                  <a:srgbClr val="888888"/>
                </a:solidFill>
              </a:rPr>
              <a:t>Netzreserve, Kapazitätsreserve und Sicherheitsbereitschaft</a:t>
            </a:r>
            <a:endParaRPr lang="de-DE" sz="18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/>
          </p:nvPr>
        </p:nvSpPr>
        <p:spPr>
          <a:xfrm>
            <a:off x="478801" y="1125539"/>
            <a:ext cx="7110720" cy="5256212"/>
          </a:xfrm>
        </p:spPr>
        <p:txBody>
          <a:bodyPr/>
          <a:lstStyle/>
          <a:p>
            <a:r>
              <a:rPr lang="de-DE" dirty="0"/>
              <a:t>Netzreserve:</a:t>
            </a:r>
          </a:p>
          <a:p>
            <a:pPr lvl="1"/>
            <a:r>
              <a:rPr lang="de-DE" dirty="0"/>
              <a:t>Kraftwerke für den </a:t>
            </a:r>
            <a:r>
              <a:rPr lang="de-DE" dirty="0" err="1"/>
              <a:t>Redispatch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Winter 2022/2023: 8,264 GW; Winter 2023/2024: 5,361 GW</a:t>
            </a:r>
          </a:p>
          <a:p>
            <a:r>
              <a:rPr lang="de-DE" dirty="0"/>
              <a:t> Kapazitätsreserve:	</a:t>
            </a:r>
          </a:p>
          <a:p>
            <a:pPr lvl="1"/>
            <a:r>
              <a:rPr lang="de-DE" dirty="0"/>
              <a:t>Aktivierung bei Unterdeckung von Angebot und Nachfrage</a:t>
            </a:r>
          </a:p>
          <a:p>
            <a:pPr lvl="1"/>
            <a:r>
              <a:rPr lang="de-DE" dirty="0"/>
              <a:t>Zeitlich nach Strombörse und Systemdienstleistungen</a:t>
            </a:r>
          </a:p>
          <a:p>
            <a:pPr lvl="1"/>
            <a:r>
              <a:rPr lang="de-DE" dirty="0"/>
              <a:t>2 GW ausgeschrieben </a:t>
            </a:r>
            <a:r>
              <a:rPr lang="de-DE" dirty="0">
                <a:sym typeface="Wingdings" panose="05000000000000000000" pitchFamily="2" charset="2"/>
              </a:rPr>
              <a:t> 1,263 GW kontrahiert</a:t>
            </a:r>
          </a:p>
          <a:p>
            <a:r>
              <a:rPr lang="de-DE" dirty="0">
                <a:sym typeface="Wingdings" panose="05000000000000000000" pitchFamily="2" charset="2"/>
              </a:rPr>
              <a:t>Sicherheitsbereitschaft: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Ausschließlich frühzeitig stillgelegte jedoch systemrelevante Braunkohlekraftwerke (Überprüfung durch BNetzA)</a:t>
            </a:r>
          </a:p>
          <a:p>
            <a:pPr lvl="1"/>
            <a:r>
              <a:rPr lang="de-DE" dirty="0">
                <a:solidFill>
                  <a:schemeClr val="bg1"/>
                </a:solidFill>
                <a:sym typeface="Wingdings" panose="05000000000000000000" pitchFamily="2" charset="2"/>
              </a:rPr>
              <a:t>Nach 10 Tagen betriebsbereit  weiteren 11 Stunden Minimallast        weiteren 13 Stunden Volllast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BCBF2FEA-476D-FA48-5D05-1FB375F70739}"/>
              </a:ext>
            </a:extLst>
          </p:cNvPr>
          <p:cNvSpPr txBox="1">
            <a:spLocks/>
          </p:cNvSpPr>
          <p:nvPr/>
        </p:nvSpPr>
        <p:spPr>
          <a:xfrm>
            <a:off x="10019981" y="5664291"/>
            <a:ext cx="1391466" cy="1421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4162983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Veränderungen durch den Überfall Russlands auf die Ukraine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423" y="1125538"/>
            <a:ext cx="10932991" cy="3243215"/>
          </a:xfrm>
        </p:spPr>
        <p:txBody>
          <a:bodyPr/>
          <a:lstStyle/>
          <a:p>
            <a:r>
              <a:rPr lang="de-DE" dirty="0"/>
              <a:t>Mehrere Verordnungen basierend auf EnWG erlassen</a:t>
            </a:r>
          </a:p>
          <a:p>
            <a:r>
              <a:rPr lang="de-DE" dirty="0"/>
              <a:t>Steinkohlekraftwerke aus Netzreserve </a:t>
            </a:r>
          </a:p>
          <a:p>
            <a:pPr algn="just"/>
            <a:r>
              <a:rPr lang="de-DE" dirty="0"/>
              <a:t>Braunkohlekraftwerke aus Sicherheitsbereitschaft</a:t>
            </a:r>
          </a:p>
          <a:p>
            <a:pPr algn="just"/>
            <a:r>
              <a:rPr lang="de-DE" dirty="0"/>
              <a:t>Gelten vorübergehend bis Frühling 2024 und Sommer 2023</a:t>
            </a:r>
          </a:p>
          <a:p>
            <a:pPr algn="just"/>
            <a:r>
              <a:rPr lang="de-DE" dirty="0"/>
              <a:t>Bedingung: Alarm- oder Notfallstufe Gas ausgerufen</a:t>
            </a:r>
          </a:p>
          <a:p>
            <a:pPr algn="just"/>
            <a:r>
              <a:rPr lang="de-DE" dirty="0"/>
              <a:t>Steinkohlekraftwerke Mehrum und Heyden 4</a:t>
            </a:r>
          </a:p>
          <a:p>
            <a:pPr algn="just"/>
            <a:r>
              <a:rPr lang="de-DE" dirty="0"/>
              <a:t>Braunkohlekraftwerke aus Sicherheitsbereitschaft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Geschweifte Klammer rechts 9">
            <a:extLst>
              <a:ext uri="{FF2B5EF4-FFF2-40B4-BE49-F238E27FC236}">
                <a16:creationId xmlns:a16="http://schemas.microsoft.com/office/drawing/2014/main" id="{1AD88B77-A147-1F4F-5553-5F3A2E3782E2}"/>
              </a:ext>
            </a:extLst>
          </p:cNvPr>
          <p:cNvSpPr/>
          <p:nvPr/>
        </p:nvSpPr>
        <p:spPr>
          <a:xfrm>
            <a:off x="5793401" y="1617784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B20C70-9258-7CE2-457C-3DBDF3EE462B}"/>
              </a:ext>
            </a:extLst>
          </p:cNvPr>
          <p:cNvSpPr txBox="1"/>
          <p:nvPr/>
        </p:nvSpPr>
        <p:spPr>
          <a:xfrm>
            <a:off x="6096000" y="1802394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Reguläre Rückkehr an den Strommarkt</a:t>
            </a:r>
          </a:p>
        </p:txBody>
      </p:sp>
      <p:sp>
        <p:nvSpPr>
          <p:cNvPr id="4" name="Geschweifte Klammer rechts 3">
            <a:extLst>
              <a:ext uri="{FF2B5EF4-FFF2-40B4-BE49-F238E27FC236}">
                <a16:creationId xmlns:a16="http://schemas.microsoft.com/office/drawing/2014/main" id="{28C31DCC-F977-5695-D6B6-69185B3D24D0}"/>
              </a:ext>
            </a:extLst>
          </p:cNvPr>
          <p:cNvSpPr/>
          <p:nvPr/>
        </p:nvSpPr>
        <p:spPr>
          <a:xfrm>
            <a:off x="5793401" y="3429000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6A8A91D-DF99-BC3F-BAFF-70C50A7E9E86}"/>
              </a:ext>
            </a:extLst>
          </p:cNvPr>
          <p:cNvSpPr txBox="1"/>
          <p:nvPr/>
        </p:nvSpPr>
        <p:spPr>
          <a:xfrm>
            <a:off x="6096000" y="3613610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An den Strommarkt zurückgekehrt</a:t>
            </a:r>
          </a:p>
        </p:txBody>
      </p:sp>
    </p:spTree>
    <p:extLst>
      <p:ext uri="{BB962C8B-B14F-4D97-AF65-F5344CB8AC3E}">
        <p14:creationId xmlns:p14="http://schemas.microsoft.com/office/powerpoint/2010/main" val="3625094333"/>
      </p:ext>
    </p:extLst>
  </p:cSld>
  <p:clrMapOvr>
    <a:masterClrMapping/>
  </p:clrMapOvr>
</p:sld>
</file>

<file path=ppt/theme/theme1.xml><?xml version="1.0" encoding="utf-8"?>
<a:theme xmlns:a="http://schemas.openxmlformats.org/drawingml/2006/main" name="1_Master_1">
  <a:themeElements>
    <a:clrScheme name="Ostfalia">
      <a:dk1>
        <a:srgbClr val="003A79"/>
      </a:dk1>
      <a:lt1>
        <a:sysClr val="window" lastClr="FFFFFF"/>
      </a:lt1>
      <a:dk2>
        <a:srgbClr val="003A79"/>
      </a:dk2>
      <a:lt2>
        <a:srgbClr val="FFFFFF"/>
      </a:lt2>
      <a:accent1>
        <a:srgbClr val="003A79"/>
      </a:accent1>
      <a:accent2>
        <a:srgbClr val="7AB51D"/>
      </a:accent2>
      <a:accent3>
        <a:srgbClr val="E2001A"/>
      </a:accent3>
      <a:accent4>
        <a:srgbClr val="009EE0"/>
      </a:accent4>
      <a:accent5>
        <a:srgbClr val="EE7F00"/>
      </a:accent5>
      <a:accent6>
        <a:srgbClr val="003A79"/>
      </a:accent6>
      <a:hlink>
        <a:srgbClr val="3333CC"/>
      </a:hlink>
      <a:folHlink>
        <a:srgbClr val="9900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0" indent="0">
          <a:buFontTx/>
          <a:buNone/>
          <a:defRPr sz="18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" id="{4947CB79-B66C-4A4E-AB6A-FA5723DBCDD7}" vid="{F3CB7C8A-8C1F-4BA5-B438-D77A3C7E9DA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1328</Words>
  <Application>Microsoft Office PowerPoint</Application>
  <PresentationFormat>Breitbild</PresentationFormat>
  <Paragraphs>271</Paragraphs>
  <Slides>20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Calibri</vt:lpstr>
      <vt:lpstr>Courier New</vt:lpstr>
      <vt:lpstr>Symbol</vt:lpstr>
      <vt:lpstr>Wingdings</vt:lpstr>
      <vt:lpstr>1_Master_1</vt:lpstr>
      <vt:lpstr>Image</vt:lpstr>
      <vt:lpstr>Wo befinden sich Kraftwerksreserven in Deutschland?</vt:lpstr>
      <vt:lpstr>Gliederung der Präsentation</vt:lpstr>
      <vt:lpstr>Begriffliche und thematische Einleitung in den Begriff der Kraftwerksreserven </vt:lpstr>
      <vt:lpstr>Wie funktioniert der deutsche Strommarkt?</vt:lpstr>
      <vt:lpstr>Kraftwerksreserven zur Frequenzstabilisierung</vt:lpstr>
      <vt:lpstr>Kraftwerksreserven zur Frequenzstabilisierung</vt:lpstr>
      <vt:lpstr>Kraftwerksreserven zur Frequenzstabilisierung – Primärenergieträger  </vt:lpstr>
      <vt:lpstr>Kraftwerksreserven zur Reserveleistungsvorhaltung Netzreserve, Kapazitätsreserve und Sicherheitsbereitschaft</vt:lpstr>
      <vt:lpstr>Veränderungen durch den Überfall Russlands auf die Ukraine</vt:lpstr>
      <vt:lpstr>Versorgungslage der Reserven - Braunkohle </vt:lpstr>
      <vt:lpstr>Versorgungslage der Reserven - Steinkohle </vt:lpstr>
      <vt:lpstr>Versorgungslage der Reserven - Erdgas </vt:lpstr>
      <vt:lpstr>Versorgungslage der Reserven - Mineralöl </vt:lpstr>
      <vt:lpstr>Zukünftige Entwicklung der Reserven - Szenario Klimaneutrale Stromversorgung 2035</vt:lpstr>
      <vt:lpstr>Zukünftige Entwicklung der Reserven - Ergebnisse der Studie</vt:lpstr>
      <vt:lpstr>Zukünftige Entwicklung der Reserve - Regelenergiebedarf</vt:lpstr>
      <vt:lpstr>Zukünftige Entwicklung der Reserven - Szenario Klimaneutralität 2045</vt:lpstr>
      <vt:lpstr>Zukünftige Entwicklung der Reserven - Ergebnisse der Studie</vt:lpstr>
      <vt:lpstr>Zukünftige Entwicklung der Reserve - Regelenergiebedarf</vt:lpstr>
      <vt:lpstr>Zusammenfassung und Fazit </vt:lpstr>
    </vt:vector>
  </TitlesOfParts>
  <Company>Hochschule Ostfalia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Mustertitel 1 für Präsentationen der Zentrale</dc:title>
  <dc:subject>Ostfalia Design</dc:subject>
  <dc:creator>Ostfalia</dc:creator>
  <cp:lastModifiedBy>Moritz Deckert</cp:lastModifiedBy>
  <cp:revision>46</cp:revision>
  <dcterms:created xsi:type="dcterms:W3CDTF">2018-06-25T05:28:48Z</dcterms:created>
  <dcterms:modified xsi:type="dcterms:W3CDTF">2022-11-21T18:19:43Z</dcterms:modified>
</cp:coreProperties>
</file>

<file path=docProps/thumbnail.jpeg>
</file>